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1.xml" ContentType="application/vnd.openxmlformats-officedocument.presentationml.notesSlide+xml"/>
  <Override PartName="/ppt/charts/chart17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4.xml" ContentType="application/vnd.openxmlformats-officedocument.presentationml.notesSlide+xml"/>
  <Override PartName="/ppt/charts/chart20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1.xml" ContentType="application/vnd.openxmlformats-officedocument.drawingml.chart+xml"/>
  <Override PartName="/ppt/notesSlides/notesSlide27.xml" ContentType="application/vnd.openxmlformats-officedocument.presentationml.notesSlide+xml"/>
  <Override PartName="/ppt/charts/chart22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3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8.xml" ContentType="application/vnd.openxmlformats-officedocument.presentationml.notesSlide+xml"/>
  <Override PartName="/ppt/charts/chart24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.xml" ContentType="application/vnd.openxmlformats-officedocument.themeOverride+xml"/>
  <Override PartName="/ppt/charts/chart25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2.xml" ContentType="application/vnd.openxmlformats-officedocument.themeOverride+xml"/>
  <Override PartName="/ppt/notesSlides/notesSlide29.xml" ContentType="application/vnd.openxmlformats-officedocument.presentationml.notesSlide+xml"/>
  <Override PartName="/ppt/charts/chart26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3.xml" ContentType="application/vnd.openxmlformats-officedocument.themeOverride+xml"/>
  <Override PartName="/ppt/charts/chart27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4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28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32.xml" ContentType="application/vnd.openxmlformats-officedocument.presentationml.notesSlide+xml"/>
  <Override PartName="/ppt/charts/chart29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94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311" r:id="rId22"/>
    <p:sldId id="277" r:id="rId23"/>
    <p:sldId id="279" r:id="rId24"/>
    <p:sldId id="295" r:id="rId25"/>
    <p:sldId id="313" r:id="rId26"/>
    <p:sldId id="280" r:id="rId27"/>
    <p:sldId id="282" r:id="rId28"/>
    <p:sldId id="314" r:id="rId29"/>
    <p:sldId id="316" r:id="rId30"/>
    <p:sldId id="317" r:id="rId31"/>
    <p:sldId id="284" r:id="rId32"/>
    <p:sldId id="286" r:id="rId33"/>
    <p:sldId id="315" r:id="rId34"/>
    <p:sldId id="287" r:id="rId35"/>
    <p:sldId id="289" r:id="rId36"/>
    <p:sldId id="290" r:id="rId37"/>
    <p:sldId id="310" r:id="rId3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hU+0xdZDIb0OPgcclZkMokk5qVS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D77A2C-5CBC-60D9-7F67-1991F1360995}" name="Viktorija Stifanovičiūtė" initials="VS" userId="S::Viktorija@lithuania.travel::838d8efd-05e7-4389-b201-75504fe3356d" providerId="AD"/>
  <p188:author id="{FC0A07F0-78DF-283B-4C65-DC202E541C54}" name="Jūratė Rūta Galdikaitė" initials="JG" userId="5e6a795daad5cfec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432B69-3620-4BA7-AD58-2C8633C70970}">
  <a:tblStyle styleId="{9E432B69-3620-4BA7-AD58-2C8633C7097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1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customschemas.google.com/relationships/presentationmetadata" Target="metadata"/><Relationship Id="rId45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ol\Desktop\Shopper%20Quality\keliauk%20LT\jav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Israel%20tikras%20%20(1)%20(2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Israel%20tikras%20%20(1)%20(2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ih08203.TIRETECH2\Downloads\Israel.xl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ih08203.TIRETECH2\Downloads\Israel.xl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ih08203.TIRETECH2\Downloads\Israel.xl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ih08203.TIRETECH2\Downloads\Israel.xl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ih08203.TIRETECH2\Downloads\Israel%20tikras%20%20(1)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ih08203.TIRETECH2\Downloads\Israel%20tikras%20%20(1)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rat\Downloads\Israel%20tikras%20%20(1)%20(1)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rat\Downloads\be\Datafailai\Israel%20tikras%20%20(1)%20(1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ih08203.TIRETECH2\Downloads\Israel%20tikras%20%20(1)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rat\Downloads\Israel%20tikras%20%20(1)%20(1)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ih08203.TIRETECH2\Downloads\Israel%20tikras%20%20(1)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ih08203.TIRETECH2\Downloads\export-41466%20(1).xls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Israel%20tikras%20%20(1)%20(1)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C:\Users\kzale\AppData\Local\Temp\859ba3e5-d80b-423b-bfe3-4ab7c82387e9_wetransfer_be_2025-12-15_1215.zip.7e9\be\Datafailai\Israel%20tikras%20%20(1)%20(1)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C:\Users\kzale\AppData\Local\Temp\859ba3e5-d80b-423b-bfe3-4ab7c82387e9_wetransfer_be_2025-12-15_1215.zip.7e9\be\Datafailai\Israel%20tikras%20%20(1)%20(1)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file:///C:\Users\kzale\AppData\Local\Temp\859ba3e5-d80b-423b-bfe3-4ab7c82387e9_wetransfer_be_2025-12-15_1215.zip.7e9\be\Datafailai\Israel%20tikras%20%20(1)%20(1)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C:\Users\kzale\AppData\Local\Temp\859ba3e5-d80b-423b-bfe3-4ab7c82387e9_wetransfer_be_2025-12-15_1215.zip.7e9\be\Datafailai\Israel%20tikras%20%20(1)%20(1)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Israel%20tikras%20%20(1)%20(2)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Israel%20tikras%20%20(1)%20(2)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ih08203.TIRETECH2\Downloads\Israel%20tikras%20%20(1)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ih08203.TIRETECH2\Downloads\Israel%20tikras%20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ih08203.TIRETECH2\Downloads\Israel%20tikras%20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Israel%20tikras%20%20(1)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Israel%20tikras%20%20(1)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Israel%20tikras%20%20(1)%20(1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Israel%20tikras%20%20(1)%20(2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38798496"/>
        <c:axId val="838799456"/>
      </c:barChart>
      <c:catAx>
        <c:axId val="838798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38799456"/>
        <c:crosses val="autoZero"/>
        <c:auto val="1"/>
        <c:lblAlgn val="ctr"/>
        <c:lblOffset val="100"/>
        <c:noMultiLvlLbl val="0"/>
      </c:catAx>
      <c:valAx>
        <c:axId val="83879945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838798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896482999911364"/>
          <c:y val="3.0555555555555555E-2"/>
          <c:w val="0.54134976568808757"/>
          <c:h val="0.9388888888888888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Sheet1!$A$1:$A$8</c:f>
              <c:strCache>
                <c:ptCount val="8"/>
                <c:pt idx="0">
                  <c:v>Kita</c:v>
                </c:pt>
                <c:pt idx="1">
                  <c:v>Su mokyklinio amžiaus vaikais</c:v>
                </c:pt>
                <c:pt idx="2">
                  <c:v>Su turistų grupe</c:v>
                </c:pt>
                <c:pt idx="3">
                  <c:v>Su ikimokyklinio amžiaus vaikais</c:v>
                </c:pt>
                <c:pt idx="4">
                  <c:v>Su draugais</c:v>
                </c:pt>
                <c:pt idx="5">
                  <c:v>Su kolegomis / verslo partneriais</c:v>
                </c:pt>
                <c:pt idx="6">
                  <c:v>Su suaugusiais šeimos nariais</c:v>
                </c:pt>
                <c:pt idx="7">
                  <c:v>Keliauja vieni</c:v>
                </c:pt>
              </c:strCache>
            </c:strRef>
          </c:cat>
          <c:val>
            <c:numRef>
              <c:f>Sheet1!$B$1:$B$8</c:f>
              <c:numCache>
                <c:formatCode>0%</c:formatCode>
                <c:ptCount val="8"/>
                <c:pt idx="0">
                  <c:v>0.01</c:v>
                </c:pt>
                <c:pt idx="1">
                  <c:v>0.01</c:v>
                </c:pt>
                <c:pt idx="2">
                  <c:v>1.4999999999999999E-2</c:v>
                </c:pt>
                <c:pt idx="3">
                  <c:v>2.5000000000000001E-2</c:v>
                </c:pt>
                <c:pt idx="4">
                  <c:v>0.19</c:v>
                </c:pt>
                <c:pt idx="5">
                  <c:v>0.2</c:v>
                </c:pt>
                <c:pt idx="6">
                  <c:v>0.2</c:v>
                </c:pt>
                <c:pt idx="7">
                  <c:v>0.39500000000000002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52-4079-9E64-8076C8213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664286800"/>
        <c:axId val="1664276720"/>
      </c:barChart>
      <c:catAx>
        <c:axId val="1664286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64276720"/>
        <c:crosses val="autoZero"/>
        <c:auto val="1"/>
        <c:lblAlgn val="ctr"/>
        <c:lblOffset val="100"/>
        <c:noMultiLvlLbl val="0"/>
      </c:catAx>
      <c:valAx>
        <c:axId val="166427672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664286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776797431571055"/>
          <c:y val="3.750643388950671E-2"/>
          <c:w val="0.54373043213348327"/>
          <c:h val="0.962493566110493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D2-46EF-814F-ED0A87B539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D2-46EF-814F-ED0A87B539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D2-46EF-814F-ED0A87B539C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6D2-46EF-814F-ED0A87B539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 1'!$E$113:$E$116</c:f>
              <c:strCache>
                <c:ptCount val="4"/>
                <c:pt idx="0">
                  <c:v>Kelionę susiorganizavo patys</c:v>
                </c:pt>
                <c:pt idx="1">
                  <c:v>Kelionių agentūros paketas: individuali kelionė</c:v>
                </c:pt>
                <c:pt idx="2">
                  <c:v>Kelionių agentūros paketas: grupinė kelionė</c:v>
                </c:pt>
                <c:pt idx="3">
                  <c:v>Kita</c:v>
                </c:pt>
              </c:strCache>
            </c:strRef>
          </c:cat>
          <c:val>
            <c:numRef>
              <c:f>'Sheet 1'!$F$113:$F$116</c:f>
              <c:numCache>
                <c:formatCode>0%</c:formatCode>
                <c:ptCount val="4"/>
                <c:pt idx="0">
                  <c:v>0.57999999999999996</c:v>
                </c:pt>
                <c:pt idx="1">
                  <c:v>0.30499999999999999</c:v>
                </c:pt>
                <c:pt idx="2">
                  <c:v>0.105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6D2-46EF-814F-ED0A87B53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9523809523809521E-3"/>
          <c:y val="0.27800992239931033"/>
          <c:w val="0.40949615673040868"/>
          <c:h val="0.431528130561365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873750116477399"/>
          <c:y val="2.0158750157490236E-2"/>
          <c:w val="0.51126249883522601"/>
          <c:h val="0.9445634370669018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1'!$J$129:$J$144</c:f>
              <c:strCache>
                <c:ptCount val="16"/>
                <c:pt idx="0">
                  <c:v>Kitos soc. Medijos</c:v>
                </c:pt>
                <c:pt idx="1">
                  <c:v>Dirbtinio intelekto generuojamas turinys</c:v>
                </c:pt>
                <c:pt idx="2">
                  <c:v>Wikitravel </c:v>
                </c:pt>
                <c:pt idx="3">
                  <c:v>Lonely Planet </c:v>
                </c:pt>
                <c:pt idx="4">
                  <c:v>Televizija</c:v>
                </c:pt>
                <c:pt idx="5">
                  <c:v>TripAdvisor </c:v>
                </c:pt>
                <c:pt idx="6">
                  <c:v>Youtube </c:v>
                </c:pt>
                <c:pt idx="7">
                  <c:v>Neieškojo jokios informacijos</c:v>
                </c:pt>
                <c:pt idx="8">
                  <c:v>Nacionalinės internetinės naujienų svetainės</c:v>
                </c:pt>
                <c:pt idx="9">
                  <c:v>Kiti interneto tinklapiai</c:v>
                </c:pt>
                <c:pt idx="10">
                  <c:v>Kelionių agentūros</c:v>
                </c:pt>
                <c:pt idx="11">
                  <c:v>Instagram </c:v>
                </c:pt>
                <c:pt idx="12">
                  <c:v>Facebook </c:v>
                </c:pt>
                <c:pt idx="13">
                  <c:v>Paieškos sistema („Google“ ir kt.)</c:v>
                </c:pt>
                <c:pt idx="14">
                  <c:v>Lithuania.travel </c:v>
                </c:pt>
                <c:pt idx="15">
                  <c:v>Draugai / šeima / kolegos</c:v>
                </c:pt>
              </c:strCache>
            </c:strRef>
          </c:cat>
          <c:val>
            <c:numRef>
              <c:f>'Sheet 1'!$K$129:$K$144</c:f>
              <c:numCache>
                <c:formatCode>0%</c:formatCode>
                <c:ptCount val="16"/>
                <c:pt idx="0">
                  <c:v>5.0000000000000001E-3</c:v>
                </c:pt>
                <c:pt idx="1">
                  <c:v>0.01</c:v>
                </c:pt>
                <c:pt idx="2">
                  <c:v>1.4999999999999999E-2</c:v>
                </c:pt>
                <c:pt idx="3">
                  <c:v>2.5000000000000001E-2</c:v>
                </c:pt>
                <c:pt idx="4">
                  <c:v>0.04</c:v>
                </c:pt>
                <c:pt idx="5">
                  <c:v>5.5E-2</c:v>
                </c:pt>
                <c:pt idx="6">
                  <c:v>0.06</c:v>
                </c:pt>
                <c:pt idx="7">
                  <c:v>0.06</c:v>
                </c:pt>
                <c:pt idx="8">
                  <c:v>9.5000000000000001E-2</c:v>
                </c:pt>
                <c:pt idx="9">
                  <c:v>0.156</c:v>
                </c:pt>
                <c:pt idx="10">
                  <c:v>0.18099999999999999</c:v>
                </c:pt>
                <c:pt idx="11">
                  <c:v>0.20599999999999999</c:v>
                </c:pt>
                <c:pt idx="12">
                  <c:v>0.216</c:v>
                </c:pt>
                <c:pt idx="13">
                  <c:v>0.32200000000000001</c:v>
                </c:pt>
                <c:pt idx="14">
                  <c:v>0.32700000000000001</c:v>
                </c:pt>
                <c:pt idx="15">
                  <c:v>0.71399999999999997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D3-488E-AD84-45E18CF3A8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122595000"/>
        <c:axId val="1122597880"/>
      </c:barChart>
      <c:catAx>
        <c:axId val="1122595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122597880"/>
        <c:crosses val="autoZero"/>
        <c:auto val="1"/>
        <c:lblAlgn val="ctr"/>
        <c:lblOffset val="100"/>
        <c:noMultiLvlLbl val="0"/>
      </c:catAx>
      <c:valAx>
        <c:axId val="112259788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22595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548160243271554"/>
          <c:y val="3.0002729668533193E-2"/>
          <c:w val="0.4977432850617563"/>
          <c:h val="0.9399945406629336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>
              <a:softEdge rad="0"/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1'!$P$154:$P$165</c:f>
              <c:strCache>
                <c:ptCount val="12"/>
                <c:pt idx="0">
                  <c:v>Specialaus turizmo produkto išbandymas (pvz., lankytina vieta ar ekskursija)</c:v>
                </c:pt>
                <c:pt idx="1">
                  <c:v>Specialus renginys Lietuvoje (pvz., kino festivalis, mugė ir kt.)</c:v>
                </c:pt>
                <c:pt idx="2">
                  <c:v>Specifinė veikla ar pomėgis (pvz., fotografija, paukščių stebėjimas ir kt.)</c:v>
                </c:pt>
                <c:pt idx="3">
                  <c:v>Gavau kelionių paketą / lėktuvo bilietą su nuolaida / už išskirtinę kainą</c:v>
                </c:pt>
                <c:pt idx="4">
                  <c:v>Kažkas kitas išrinko kelionę į Lietuvą</c:v>
                </c:pt>
                <c:pt idx="5">
                  <c:v>Socialiniuose tinkluose pamačiau gerų dalykų ir norėjau tai išvysti gyvai</c:v>
                </c:pt>
                <c:pt idx="6">
                  <c:v>Rekomendavo draugai / artimieji</c:v>
                </c:pt>
                <c:pt idx="7">
                  <c:v>Noras grįžti ir labiau pažinti šalį</c:v>
                </c:pt>
                <c:pt idx="8">
                  <c:v>Lietuvos vietinės kultūros pažinimas</c:v>
                </c:pt>
                <c:pt idx="9">
                  <c:v>Lietuvos gamtos tyrinėjimas</c:v>
                </c:pt>
                <c:pt idx="10">
                  <c:v>Lietuviško maisto ir gėrimų išbandymas</c:v>
                </c:pt>
                <c:pt idx="11">
                  <c:v>Lengvas atvykimas</c:v>
                </c:pt>
              </c:strCache>
            </c:strRef>
          </c:cat>
          <c:val>
            <c:numRef>
              <c:f>'Sheet 1'!$Q$154:$Q$165</c:f>
              <c:numCache>
                <c:formatCode>0%</c:formatCode>
                <c:ptCount val="12"/>
                <c:pt idx="0">
                  <c:v>0.56000000000000005</c:v>
                </c:pt>
                <c:pt idx="1">
                  <c:v>0.59</c:v>
                </c:pt>
                <c:pt idx="2">
                  <c:v>0.59</c:v>
                </c:pt>
                <c:pt idx="3">
                  <c:v>0.6</c:v>
                </c:pt>
                <c:pt idx="4">
                  <c:v>0.69</c:v>
                </c:pt>
                <c:pt idx="5">
                  <c:v>0.72</c:v>
                </c:pt>
                <c:pt idx="6">
                  <c:v>0.73</c:v>
                </c:pt>
                <c:pt idx="7">
                  <c:v>0.76</c:v>
                </c:pt>
                <c:pt idx="8">
                  <c:v>0.77</c:v>
                </c:pt>
                <c:pt idx="9">
                  <c:v>0.78</c:v>
                </c:pt>
                <c:pt idx="10">
                  <c:v>0.81</c:v>
                </c:pt>
                <c:pt idx="11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F-49FB-A3D7-4D1ADF53EC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852322368"/>
        <c:axId val="852316608"/>
      </c:barChart>
      <c:catAx>
        <c:axId val="852322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852316608"/>
        <c:crosses val="autoZero"/>
        <c:auto val="1"/>
        <c:lblAlgn val="ctr"/>
        <c:lblOffset val="100"/>
        <c:noMultiLvlLbl val="0"/>
      </c:catAx>
      <c:valAx>
        <c:axId val="85231660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852322368"/>
        <c:crosses val="autoZero"/>
        <c:crossBetween val="between"/>
      </c:valAx>
      <c:spPr>
        <a:noFill/>
        <a:ln w="0">
          <a:solidFill>
            <a:schemeClr val="bg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649436179481145"/>
          <c:y val="2.5605618809175189E-2"/>
          <c:w val="0.51853477252032909"/>
          <c:h val="0.9374084873553495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1'!$G$186:$G$191</c:f>
              <c:strCache>
                <c:ptCount val="6"/>
                <c:pt idx="0">
                  <c:v>Nakvynės namuose / jaunimo viešbutyje</c:v>
                </c:pt>
                <c:pt idx="1">
                  <c:v>Svečių namuose</c:v>
                </c:pt>
                <c:pt idx="2">
                  <c:v>Apsistojo pas draugus / gimines</c:v>
                </c:pt>
                <c:pt idx="3">
                  <c:v>Nuomojame būste (pvz., per „AirBNB“)</c:v>
                </c:pt>
                <c:pt idx="4">
                  <c:v>SPA / reabilitacijos centre / sveikatingumo viešbutyje</c:v>
                </c:pt>
                <c:pt idx="5">
                  <c:v>Viešbutyje</c:v>
                </c:pt>
              </c:strCache>
            </c:strRef>
          </c:cat>
          <c:val>
            <c:numRef>
              <c:f>'Sheet 1'!$H$186:$H$191</c:f>
              <c:numCache>
                <c:formatCode>0%</c:formatCode>
                <c:ptCount val="6"/>
                <c:pt idx="0">
                  <c:v>0.02</c:v>
                </c:pt>
                <c:pt idx="1">
                  <c:v>4.4999999999999998E-2</c:v>
                </c:pt>
                <c:pt idx="2">
                  <c:v>4.4999999999999998E-2</c:v>
                </c:pt>
                <c:pt idx="3">
                  <c:v>0.115</c:v>
                </c:pt>
                <c:pt idx="4">
                  <c:v>0.39500000000000002</c:v>
                </c:pt>
                <c:pt idx="5">
                  <c:v>0.41499999999999998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6A-428F-849A-2BEE5D69FF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857161600"/>
        <c:axId val="857163760"/>
      </c:barChart>
      <c:catAx>
        <c:axId val="857161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857163760"/>
        <c:crosses val="autoZero"/>
        <c:auto val="1"/>
        <c:lblAlgn val="ctr"/>
        <c:lblOffset val="100"/>
        <c:noMultiLvlLbl val="0"/>
      </c:catAx>
      <c:valAx>
        <c:axId val="8571637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85716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1'!$G$172:$G$177</c:f>
              <c:strCache>
                <c:ptCount val="6"/>
                <c:pt idx="0">
                  <c:v>Kita</c:v>
                </c:pt>
                <c:pt idx="1">
                  <c:v>Traukinys</c:v>
                </c:pt>
                <c:pt idx="2">
                  <c:v>Automobilis</c:v>
                </c:pt>
                <c:pt idx="3">
                  <c:v>Autobusas (su turistų grupe)</c:v>
                </c:pt>
                <c:pt idx="4">
                  <c:v>Autobusas (individualiai)</c:v>
                </c:pt>
                <c:pt idx="5">
                  <c:v>Lėktuvas</c:v>
                </c:pt>
              </c:strCache>
            </c:strRef>
          </c:cat>
          <c:val>
            <c:numRef>
              <c:f>'Sheet 1'!$H$172:$H$177</c:f>
              <c:numCache>
                <c:formatCode>0%</c:formatCode>
                <c:ptCount val="6"/>
                <c:pt idx="0">
                  <c:v>5.0000000000000001E-3</c:v>
                </c:pt>
                <c:pt idx="1">
                  <c:v>1.4999999999999999E-2</c:v>
                </c:pt>
                <c:pt idx="2">
                  <c:v>0.04</c:v>
                </c:pt>
                <c:pt idx="3">
                  <c:v>0.05</c:v>
                </c:pt>
                <c:pt idx="4">
                  <c:v>0.23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EA-430D-AFE9-2C9DEB5E98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041261200"/>
        <c:axId val="1041263360"/>
      </c:barChart>
      <c:catAx>
        <c:axId val="1041261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041263360"/>
        <c:crosses val="autoZero"/>
        <c:auto val="1"/>
        <c:lblAlgn val="ctr"/>
        <c:lblOffset val="100"/>
        <c:noMultiLvlLbl val="0"/>
      </c:catAx>
      <c:valAx>
        <c:axId val="10412633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04126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030481193781011E-3"/>
          <c:y val="0"/>
          <c:w val="0.96579601990049746"/>
          <c:h val="0.8130109656538331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 w="9525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1'!$D$27:$D$36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10+</c:v>
                </c:pt>
              </c:strCache>
            </c:strRef>
          </c:cat>
          <c:val>
            <c:numRef>
              <c:f>'Sheet 1'!$E$27:$E$36</c:f>
              <c:numCache>
                <c:formatCode>0%</c:formatCode>
                <c:ptCount val="10"/>
                <c:pt idx="0">
                  <c:v>0.03</c:v>
                </c:pt>
                <c:pt idx="1">
                  <c:v>0.2</c:v>
                </c:pt>
                <c:pt idx="2">
                  <c:v>0.06</c:v>
                </c:pt>
                <c:pt idx="3">
                  <c:v>0.03</c:v>
                </c:pt>
                <c:pt idx="4">
                  <c:v>0.06</c:v>
                </c:pt>
                <c:pt idx="5">
                  <c:v>0.04</c:v>
                </c:pt>
                <c:pt idx="6">
                  <c:v>0.06</c:v>
                </c:pt>
                <c:pt idx="7" formatCode="0.0%">
                  <c:v>4.0000000000000001E-3</c:v>
                </c:pt>
                <c:pt idx="8">
                  <c:v>0.01</c:v>
                </c:pt>
                <c:pt idx="9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24-4B91-ACFB-211D5761E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764847128"/>
        <c:axId val="764848208"/>
      </c:barChart>
      <c:catAx>
        <c:axId val="7648471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Na</a:t>
                </a:r>
                <a:r>
                  <a:rPr lang="lt-LT" sz="1200" dirty="0"/>
                  <a:t>kvynių skaičius</a:t>
                </a:r>
                <a:endParaRPr lang="en-US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764848208"/>
        <c:crosses val="autoZero"/>
        <c:auto val="1"/>
        <c:lblAlgn val="ctr"/>
        <c:lblOffset val="100"/>
        <c:noMultiLvlLbl val="0"/>
      </c:catAx>
      <c:valAx>
        <c:axId val="7648482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648471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466831587259294"/>
          <c:y val="3.4148038223314484E-2"/>
          <c:w val="0.51904711613939403"/>
          <c:h val="0.88669060044082015"/>
        </c:manualLayout>
      </c:layout>
      <c:barChart>
        <c:barDir val="bar"/>
        <c:grouping val="clustered"/>
        <c:varyColors val="1"/>
        <c:ser>
          <c:idx val="0"/>
          <c:order val="0"/>
          <c:spPr>
            <a:solidFill>
              <a:srgbClr val="C7E6DC"/>
            </a:solidFill>
            <a:ln w="9525" cmpd="sng">
              <a:solidFill>
                <a:schemeClr val="accent3"/>
              </a:solidFill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1200" b="0" i="0">
                    <a:latin typeface="+mj-lt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 1'!$E$198:$E$205</c:f>
              <c:strCache>
                <c:ptCount val="8"/>
                <c:pt idx="0">
                  <c:v>Mažiau nei 50 EUR </c:v>
                </c:pt>
                <c:pt idx="1">
                  <c:v>51-100 EUR </c:v>
                </c:pt>
                <c:pt idx="2">
                  <c:v>101-300 EUR </c:v>
                </c:pt>
                <c:pt idx="3">
                  <c:v>301-500 EUR </c:v>
                </c:pt>
                <c:pt idx="4">
                  <c:v>501-1,000 EUR </c:v>
                </c:pt>
                <c:pt idx="5">
                  <c:v>1,001-2,000 EUR </c:v>
                </c:pt>
                <c:pt idx="6">
                  <c:v>2,001-5,000 EUR </c:v>
                </c:pt>
                <c:pt idx="7">
                  <c:v>Daugiau nei 5,000 EUR </c:v>
                </c:pt>
              </c:strCache>
            </c:strRef>
          </c:cat>
          <c:val>
            <c:numRef>
              <c:f>'Sheet 1'!$F$198:$F$205</c:f>
              <c:numCache>
                <c:formatCode>0%</c:formatCode>
                <c:ptCount val="8"/>
                <c:pt idx="0">
                  <c:v>0.01</c:v>
                </c:pt>
                <c:pt idx="1">
                  <c:v>0.04</c:v>
                </c:pt>
                <c:pt idx="2">
                  <c:v>0.11</c:v>
                </c:pt>
                <c:pt idx="3">
                  <c:v>0.20499999999999999</c:v>
                </c:pt>
                <c:pt idx="4">
                  <c:v>0.41</c:v>
                </c:pt>
                <c:pt idx="5">
                  <c:v>0.11</c:v>
                </c:pt>
                <c:pt idx="6">
                  <c:v>5.5E-2</c:v>
                </c:pt>
                <c:pt idx="7">
                  <c:v>0.06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9525" cmpd="sng">
                    <a:solidFill>
                      <a:schemeClr val="accent3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659-4F35-8483-39E201C286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5691121"/>
        <c:axId val="536166121"/>
      </c:barChart>
      <c:catAx>
        <c:axId val="255691121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lt-LT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 lvl="0">
              <a:defRPr sz="1200" b="0" i="0">
                <a:solidFill>
                  <a:srgbClr val="000000"/>
                </a:solidFill>
                <a:latin typeface="+mj-lt"/>
              </a:defRPr>
            </a:pPr>
            <a:endParaRPr lang="lt-LT"/>
          </a:p>
        </c:txPr>
        <c:crossAx val="536166121"/>
        <c:crosses val="autoZero"/>
        <c:auto val="1"/>
        <c:lblAlgn val="ctr"/>
        <c:lblOffset val="100"/>
        <c:noMultiLvlLbl val="1"/>
      </c:catAx>
      <c:valAx>
        <c:axId val="536166121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lt-LT"/>
              </a:p>
            </c:rich>
          </c:tx>
          <c:overlay val="0"/>
        </c:title>
        <c:numFmt formatCode="0%" sourceLinked="1"/>
        <c:majorTickMark val="none"/>
        <c:minorTickMark val="none"/>
        <c:tickLblPos val="nextTo"/>
        <c:crossAx val="255691121"/>
        <c:crosses val="max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zero"/>
    <c:showDLblsOverMax val="1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spPr>
            <a:solidFill>
              <a:srgbClr val="FFEB50"/>
            </a:solidFill>
            <a:ln cmpd="sng">
              <a:solidFill>
                <a:srgbClr val="FFEB5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1200" b="0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 1'!$G$211:$G$236</c:f>
              <c:strCache>
                <c:ptCount val="26"/>
                <c:pt idx="0">
                  <c:v>Kita</c:v>
                </c:pt>
                <c:pt idx="1">
                  <c:v>Vandens pramogos atvirose erdvėse</c:v>
                </c:pt>
                <c:pt idx="2">
                  <c:v>Kelionės su kemperiu ar palapine</c:v>
                </c:pt>
                <c:pt idx="3">
                  <c:v>Pramogų parkų, atrakcionų parkų, teminių parkų lankymas</c:v>
                </c:pt>
                <c:pt idx="4">
                  <c:v>Sporto renginių lankymas</c:v>
                </c:pt>
                <c:pt idx="5">
                  <c:v>Dviračių kelionės ar ekskursijos</c:v>
                </c:pt>
                <c:pt idx="6">
                  <c:v>Dalyvavimas organizuotose ekskursijose ar pažintinėse kelionėse</c:v>
                </c:pt>
                <c:pt idx="7">
                  <c:v>Poilsis paplūdimyje</c:v>
                </c:pt>
                <c:pt idx="8">
                  <c:v>Naktinis gyvenimas</c:v>
                </c:pt>
                <c:pt idx="9">
                  <c:v>Gyvūnų lankymas ar stebėjimas</c:v>
                </c:pt>
                <c:pt idx="10">
                  <c:v>Medicininis turizmas</c:v>
                </c:pt>
                <c:pt idx="11">
                  <c:v>Mažų miestelių ir kaimų lankymas</c:v>
                </c:pt>
                <c:pt idx="12">
                  <c:v>Naujų skonių ir patirčių išbandymas</c:v>
                </c:pt>
                <c:pt idx="13">
                  <c:v>Žygiai gamtoje</c:v>
                </c:pt>
                <c:pt idx="14">
                  <c:v>Kultūros renginių lankymas</c:v>
                </c:pt>
                <c:pt idx="15">
                  <c:v>Vietinės kultūros, papročių ir tradicijų pažinimas</c:v>
                </c:pt>
                <c:pt idx="16">
                  <c:v>Gamtos objektų lankymas</c:v>
                </c:pt>
                <c:pt idx="17">
                  <c:v>Religinis turizmas</c:v>
                </c:pt>
                <c:pt idx="18">
                  <c:v>Kultūros ir istorijos objektų lankymas</c:v>
                </c:pt>
                <c:pt idx="19">
                  <c:v>Vandens pramogos uždarose patalpose</c:v>
                </c:pt>
                <c:pt idx="20">
                  <c:v>Pažintinės vietos didžiuosiuose miestuose</c:v>
                </c:pt>
                <c:pt idx="21">
                  <c:v>Apsipirkimas ir parduotuvių lankymas</c:v>
                </c:pt>
                <c:pt idx="22">
                  <c:v>Restoranų, kavinių lankymas</c:v>
                </c:pt>
                <c:pt idx="23">
                  <c:v>Tradicinių vietinių patiekalų ragavimas</c:v>
                </c:pt>
                <c:pt idx="24">
                  <c:v>Sveikatos turizmas</c:v>
                </c:pt>
                <c:pt idx="25">
                  <c:v>Ramus poilsis gamtoje</c:v>
                </c:pt>
              </c:strCache>
            </c:strRef>
          </c:cat>
          <c:val>
            <c:numRef>
              <c:f>'Sheet 1'!$H$211:$H$236</c:f>
              <c:numCache>
                <c:formatCode>0%</c:formatCode>
                <c:ptCount val="26"/>
                <c:pt idx="0">
                  <c:v>5.5E-2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0.03</c:v>
                </c:pt>
                <c:pt idx="8">
                  <c:v>3.5000000000000003E-2</c:v>
                </c:pt>
                <c:pt idx="9">
                  <c:v>0.04</c:v>
                </c:pt>
                <c:pt idx="10">
                  <c:v>4.4999999999999998E-2</c:v>
                </c:pt>
                <c:pt idx="11">
                  <c:v>0.08</c:v>
                </c:pt>
                <c:pt idx="12">
                  <c:v>0.08</c:v>
                </c:pt>
                <c:pt idx="13">
                  <c:v>8.5000000000000006E-2</c:v>
                </c:pt>
                <c:pt idx="14">
                  <c:v>0.09</c:v>
                </c:pt>
                <c:pt idx="15">
                  <c:v>9.5000000000000001E-2</c:v>
                </c:pt>
                <c:pt idx="16">
                  <c:v>0.1</c:v>
                </c:pt>
                <c:pt idx="17">
                  <c:v>0.17</c:v>
                </c:pt>
                <c:pt idx="18">
                  <c:v>0.2</c:v>
                </c:pt>
                <c:pt idx="19">
                  <c:v>0.20499999999999999</c:v>
                </c:pt>
                <c:pt idx="20">
                  <c:v>0.23499999999999999</c:v>
                </c:pt>
                <c:pt idx="21">
                  <c:v>0.3</c:v>
                </c:pt>
                <c:pt idx="22">
                  <c:v>0.30499999999999999</c:v>
                </c:pt>
                <c:pt idx="23">
                  <c:v>0.38</c:v>
                </c:pt>
                <c:pt idx="24">
                  <c:v>0.39</c:v>
                </c:pt>
                <c:pt idx="25">
                  <c:v>0.52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FFEB5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E00B-40C6-850D-9B33D56486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11443690"/>
        <c:axId val="623988000"/>
      </c:barChart>
      <c:catAx>
        <c:axId val="41144369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en-US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 lvl="0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pPr>
            <a:endParaRPr lang="en-US"/>
          </a:p>
        </c:txPr>
        <c:crossAx val="623988000"/>
        <c:crosses val="autoZero"/>
        <c:auto val="1"/>
        <c:lblAlgn val="ctr"/>
        <c:lblOffset val="100"/>
        <c:noMultiLvlLbl val="1"/>
      </c:catAx>
      <c:valAx>
        <c:axId val="623988000"/>
        <c:scaling>
          <c:orientation val="minMax"/>
        </c:scaling>
        <c:delete val="1"/>
        <c:axPos val="t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en-US"/>
              </a:p>
            </c:rich>
          </c:tx>
          <c:overlay val="0"/>
        </c:title>
        <c:numFmt formatCode="0%" sourceLinked="1"/>
        <c:majorTickMark val="none"/>
        <c:minorTickMark val="none"/>
        <c:tickLblPos val="nextTo"/>
        <c:crossAx val="411443690"/>
        <c:crosses val="max"/>
        <c:crossBetween val="between"/>
      </c:valAx>
    </c:plotArea>
    <c:plotVisOnly val="1"/>
    <c:dispBlanksAs val="zero"/>
    <c:showDLblsOverMax val="1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rgbClr val="FFEB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1'!$K$245:$K$264</c:f>
              <c:strCache>
                <c:ptCount val="20"/>
                <c:pt idx="0">
                  <c:v>Sveikatos turizmas</c:v>
                </c:pt>
                <c:pt idx="1">
                  <c:v>Pažintinės vietos didžiuosiuose miestuose</c:v>
                </c:pt>
                <c:pt idx="2">
                  <c:v>Religinis turizmas</c:v>
                </c:pt>
                <c:pt idx="3">
                  <c:v>Ramus poilsis gamtoje</c:v>
                </c:pt>
                <c:pt idx="4">
                  <c:v>Kultūros ir istorijos objektų lankymas</c:v>
                </c:pt>
                <c:pt idx="5">
                  <c:v>Restoranų, kavinių lankymas</c:v>
                </c:pt>
                <c:pt idx="6">
                  <c:v>Tradicinių vietinių patiekalų ragavimas</c:v>
                </c:pt>
                <c:pt idx="7">
                  <c:v>Poilsis paplūdimyje</c:v>
                </c:pt>
                <c:pt idx="8">
                  <c:v>Apsipirkimas ir parduotuvių lankymas</c:v>
                </c:pt>
                <c:pt idx="9">
                  <c:v>Vandens pramogos uždarose patalpose</c:v>
                </c:pt>
                <c:pt idx="10">
                  <c:v>Dviračių kelionės ar ekskursijos</c:v>
                </c:pt>
                <c:pt idx="11">
                  <c:v>Medicininis turizmas</c:v>
                </c:pt>
                <c:pt idx="12">
                  <c:v>Gamtos objektų lankymas</c:v>
                </c:pt>
                <c:pt idx="13">
                  <c:v>Žygiai gamtoje</c:v>
                </c:pt>
                <c:pt idx="14">
                  <c:v>Mažų miestelių ir kaimų lankymas</c:v>
                </c:pt>
                <c:pt idx="15">
                  <c:v>Kultūros renginių lankymas</c:v>
                </c:pt>
                <c:pt idx="16">
                  <c:v>Sporto renginių lankymas</c:v>
                </c:pt>
                <c:pt idx="17">
                  <c:v>Naujų skonių ir patirčių išbandymas</c:v>
                </c:pt>
                <c:pt idx="18">
                  <c:v>Dalyvavimas organizuotose ekskursijose ar pažintinėse kelionėse</c:v>
                </c:pt>
                <c:pt idx="19">
                  <c:v>Kita</c:v>
                </c:pt>
              </c:strCache>
            </c:strRef>
          </c:cat>
          <c:val>
            <c:numRef>
              <c:f>'Sheet 1'!$L$245:$L$264</c:f>
              <c:numCache>
                <c:formatCode>0%</c:formatCode>
                <c:ptCount val="20"/>
                <c:pt idx="0">
                  <c:v>0.35</c:v>
                </c:pt>
                <c:pt idx="1">
                  <c:v>0.14000000000000001</c:v>
                </c:pt>
                <c:pt idx="2">
                  <c:v>0.09</c:v>
                </c:pt>
                <c:pt idx="3">
                  <c:v>0.08</c:v>
                </c:pt>
                <c:pt idx="4">
                  <c:v>0.06</c:v>
                </c:pt>
                <c:pt idx="5">
                  <c:v>0.05</c:v>
                </c:pt>
                <c:pt idx="6">
                  <c:v>0.04</c:v>
                </c:pt>
                <c:pt idx="7">
                  <c:v>0.03</c:v>
                </c:pt>
                <c:pt idx="8">
                  <c:v>0.03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0.01</c:v>
                </c:pt>
                <c:pt idx="13">
                  <c:v>0.01</c:v>
                </c:pt>
                <c:pt idx="14">
                  <c:v>0.01</c:v>
                </c:pt>
                <c:pt idx="15">
                  <c:v>0.01</c:v>
                </c:pt>
                <c:pt idx="16">
                  <c:v>0.01</c:v>
                </c:pt>
                <c:pt idx="17">
                  <c:v>0.01</c:v>
                </c:pt>
                <c:pt idx="18">
                  <c:v>0.01</c:v>
                </c:pt>
                <c:pt idx="19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9D-4207-9C09-1773EE4188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231461824"/>
        <c:axId val="231467584"/>
      </c:barChart>
      <c:catAx>
        <c:axId val="2314618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467584"/>
        <c:crosses val="autoZero"/>
        <c:auto val="1"/>
        <c:lblAlgn val="ctr"/>
        <c:lblOffset val="100"/>
        <c:noMultiLvlLbl val="0"/>
      </c:catAx>
      <c:valAx>
        <c:axId val="23146758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31461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72033872256412"/>
          <c:y val="0"/>
          <c:w val="0.84894633065428493"/>
          <c:h val="0.89814770121200349"/>
        </c:manualLayout>
      </c:layout>
      <c:barChart>
        <c:barDir val="bar"/>
        <c:grouping val="clustered"/>
        <c:varyColors val="1"/>
        <c:ser>
          <c:idx val="0"/>
          <c:order val="0"/>
          <c:spPr>
            <a:solidFill>
              <a:srgbClr val="E1B9FF"/>
            </a:solidFill>
            <a:ln cmpd="sng">
              <a:solidFill>
                <a:schemeClr val="accent1"/>
              </a:solidFill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1200" b="0" i="0">
                    <a:latin typeface="+mj-lt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 1'!$E$799:$E$801</c:f>
              <c:strCache>
                <c:ptCount val="3"/>
                <c:pt idx="0">
                  <c:v>Vyrai</c:v>
                </c:pt>
                <c:pt idx="1">
                  <c:v>Moterys</c:v>
                </c:pt>
                <c:pt idx="2">
                  <c:v>Kita</c:v>
                </c:pt>
              </c:strCache>
            </c:strRef>
          </c:cat>
          <c:val>
            <c:numRef>
              <c:f>'Sheet 1'!$F$799:$F$801</c:f>
              <c:numCache>
                <c:formatCode>0%</c:formatCode>
                <c:ptCount val="3"/>
                <c:pt idx="0">
                  <c:v>0.42</c:v>
                </c:pt>
                <c:pt idx="1">
                  <c:v>0.57499999999999996</c:v>
                </c:pt>
                <c:pt idx="2">
                  <c:v>5.0000000000000001E-3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chemeClr val="accent1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2AC-465C-ABF1-AC15BFD5C0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505555367"/>
        <c:axId val="1374886852"/>
      </c:barChart>
      <c:catAx>
        <c:axId val="1505555367"/>
        <c:scaling>
          <c:orientation val="maxMin"/>
        </c:scaling>
        <c:delete val="1"/>
        <c:axPos val="l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lt-LT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374886852"/>
        <c:crosses val="autoZero"/>
        <c:auto val="1"/>
        <c:lblAlgn val="ctr"/>
        <c:lblOffset val="100"/>
        <c:noMultiLvlLbl val="1"/>
      </c:catAx>
      <c:valAx>
        <c:axId val="137488685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lt-LT"/>
              </a:p>
            </c:rich>
          </c:tx>
          <c:overlay val="0"/>
        </c:title>
        <c:numFmt formatCode="0%" sourceLinked="1"/>
        <c:majorTickMark val="none"/>
        <c:minorTickMark val="none"/>
        <c:tickLblPos val="nextTo"/>
        <c:crossAx val="1505555367"/>
        <c:crosses val="max"/>
        <c:crossBetween val="between"/>
      </c:valAx>
    </c:plotArea>
    <c:plotVisOnly val="1"/>
    <c:dispBlanksAs val="zero"/>
    <c:showDLblsOverMax val="1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spPr>
            <a:solidFill>
              <a:srgbClr val="FFEB50"/>
            </a:solidFill>
            <a:ln cmpd="sng">
              <a:solidFill>
                <a:srgbClr val="FFEB5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1200" b="0" i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 1'!$O$282:$O$308</c:f>
              <c:strCache>
                <c:ptCount val="27"/>
                <c:pt idx="0">
                  <c:v>Kita</c:v>
                </c:pt>
                <c:pt idx="1">
                  <c:v>Sportinė veikla</c:v>
                </c:pt>
                <c:pt idx="2">
                  <c:v>Kelionės su kemperiu ar palapine</c:v>
                </c:pt>
                <c:pt idx="3">
                  <c:v>Sporto renginių lankymas</c:v>
                </c:pt>
                <c:pt idx="4">
                  <c:v>Gyvūnų lankymas ar stebėjimas</c:v>
                </c:pt>
                <c:pt idx="5">
                  <c:v>Žygių gamtoje</c:v>
                </c:pt>
                <c:pt idx="6">
                  <c:v>Poilsis paplūdimyje</c:v>
                </c:pt>
                <c:pt idx="7">
                  <c:v>Dalyvavimas organizuotose ekskursijose ar pažintinėse kelionėse</c:v>
                </c:pt>
                <c:pt idx="8">
                  <c:v>Kultūros renginių lankymas</c:v>
                </c:pt>
                <c:pt idx="9">
                  <c:v>Restoranų, kavinių lankymas</c:v>
                </c:pt>
                <c:pt idx="10">
                  <c:v>Pažintinės vietos didžiuosiuose miestuose</c:v>
                </c:pt>
                <c:pt idx="11">
                  <c:v>Vietinės kultūros, papročių ir tradicijų pažinimas</c:v>
                </c:pt>
                <c:pt idx="12">
                  <c:v>Kultūros ir istorijos objektų lankymas</c:v>
                </c:pt>
                <c:pt idx="13">
                  <c:v>Gamtos objektų lankymas</c:v>
                </c:pt>
                <c:pt idx="14">
                  <c:v>Naujų skonių ir patirčių išbandymas</c:v>
                </c:pt>
                <c:pt idx="15">
                  <c:v>Apsipirkimas ir parduotuvių lankymas</c:v>
                </c:pt>
                <c:pt idx="16">
                  <c:v>Ramus poilsis gamtoje</c:v>
                </c:pt>
                <c:pt idx="17">
                  <c:v>Religinis turizmas</c:v>
                </c:pt>
                <c:pt idx="18">
                  <c:v>Vandens pramogos uždarose patalpose</c:v>
                </c:pt>
                <c:pt idx="19">
                  <c:v>Tradicinių vietinių patiekalų ragavimas</c:v>
                </c:pt>
                <c:pt idx="20">
                  <c:v>Dviračių kelionės ar ekskursijos</c:v>
                </c:pt>
                <c:pt idx="21">
                  <c:v>Vandens pramogos atvirose erdvėse</c:v>
                </c:pt>
                <c:pt idx="22">
                  <c:v>Naktinis gyvenimas</c:v>
                </c:pt>
                <c:pt idx="23">
                  <c:v>Medicininis turizmas</c:v>
                </c:pt>
                <c:pt idx="24">
                  <c:v>Sveikatos turizmas</c:v>
                </c:pt>
                <c:pt idx="25">
                  <c:v>Pramogų parkų, atrakcionų parkų, teminių parkų lankymas</c:v>
                </c:pt>
                <c:pt idx="26">
                  <c:v>Mažų miestelių ir kaimų lankymas</c:v>
                </c:pt>
              </c:strCache>
            </c:strRef>
          </c:cat>
          <c:val>
            <c:numRef>
              <c:f>'Sheet 1'!$P$282:$P$308</c:f>
              <c:numCache>
                <c:formatCode>0%</c:formatCode>
                <c:ptCount val="27"/>
                <c:pt idx="0">
                  <c:v>0.90900000000000003</c:v>
                </c:pt>
                <c:pt idx="1">
                  <c:v>0</c:v>
                </c:pt>
                <c:pt idx="2">
                  <c:v>0.5</c:v>
                </c:pt>
                <c:pt idx="3">
                  <c:v>0.75</c:v>
                </c:pt>
                <c:pt idx="4">
                  <c:v>0.75</c:v>
                </c:pt>
                <c:pt idx="5">
                  <c:v>0.76500000000000001</c:v>
                </c:pt>
                <c:pt idx="6">
                  <c:v>0.83299999999999996</c:v>
                </c:pt>
                <c:pt idx="7">
                  <c:v>0.83299999999999996</c:v>
                </c:pt>
                <c:pt idx="8">
                  <c:v>0.83399999999999996</c:v>
                </c:pt>
                <c:pt idx="9">
                  <c:v>0.873</c:v>
                </c:pt>
                <c:pt idx="10">
                  <c:v>0.89300000000000002</c:v>
                </c:pt>
                <c:pt idx="11">
                  <c:v>0.89500000000000002</c:v>
                </c:pt>
                <c:pt idx="12">
                  <c:v>0.9</c:v>
                </c:pt>
                <c:pt idx="13">
                  <c:v>0.9</c:v>
                </c:pt>
                <c:pt idx="14">
                  <c:v>0.93799999999999994</c:v>
                </c:pt>
                <c:pt idx="15">
                  <c:v>0.95</c:v>
                </c:pt>
                <c:pt idx="16">
                  <c:v>0.96099999999999997</c:v>
                </c:pt>
                <c:pt idx="17">
                  <c:v>0.96799999999999997</c:v>
                </c:pt>
                <c:pt idx="18">
                  <c:v>0.97499999999999998</c:v>
                </c:pt>
                <c:pt idx="19">
                  <c:v>0.98699999999999999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FFEB5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B0E7-4029-A3AA-4DF288427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085857759"/>
        <c:axId val="164768510"/>
      </c:barChart>
      <c:catAx>
        <c:axId val="2085857759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en-US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 lvl="0"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pPr>
            <a:endParaRPr lang="en-US"/>
          </a:p>
        </c:txPr>
        <c:crossAx val="164768510"/>
        <c:crosses val="autoZero"/>
        <c:auto val="1"/>
        <c:lblAlgn val="ctr"/>
        <c:lblOffset val="100"/>
        <c:noMultiLvlLbl val="1"/>
      </c:catAx>
      <c:valAx>
        <c:axId val="164768510"/>
        <c:scaling>
          <c:orientation val="minMax"/>
        </c:scaling>
        <c:delete val="1"/>
        <c:axPos val="t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en-US"/>
              </a:p>
            </c:rich>
          </c:tx>
          <c:overlay val="0"/>
        </c:title>
        <c:numFmt formatCode="0%" sourceLinked="1"/>
        <c:majorTickMark val="none"/>
        <c:minorTickMark val="none"/>
        <c:tickLblPos val="nextTo"/>
        <c:crossAx val="2085857759"/>
        <c:crosses val="max"/>
        <c:crossBetween val="between"/>
      </c:valAx>
    </c:plotArea>
    <c:plotVisOnly val="1"/>
    <c:dispBlanksAs val="zero"/>
    <c:showDLblsOverMax val="1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860864055072581"/>
          <c:y val="2.8523155922842516E-2"/>
          <c:w val="0.40096705052797593"/>
          <c:h val="0.90535498261965897"/>
        </c:manualLayout>
      </c:layout>
      <c:barChart>
        <c:barDir val="bar"/>
        <c:grouping val="clustered"/>
        <c:varyColors val="1"/>
        <c:ser>
          <c:idx val="0"/>
          <c:order val="0"/>
          <c:spPr>
            <a:solidFill>
              <a:srgbClr val="FFEB50"/>
            </a:solidFill>
            <a:ln w="9525" cmpd="sng">
              <a:solidFill>
                <a:schemeClr val="accent2"/>
              </a:solidFill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1200" b="0" i="0">
                    <a:latin typeface="+mj-lt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 1'!$P$314:$P$327</c:f>
              <c:strCache>
                <c:ptCount val="14"/>
                <c:pt idx="0">
                  <c:v>Kalbinis prieinamumas (galima susikalbėti angliškai ar plačiai vartojamomis kalbomis)</c:v>
                </c:pt>
                <c:pt idx="1">
                  <c:v>Gatvių švara</c:v>
                </c:pt>
                <c:pt idx="2">
                  <c:v>Saugumo jausmas</c:v>
                </c:pt>
                <c:pt idx="3">
                  <c:v>Vietinių gyventojų draugiškumas</c:v>
                </c:pt>
                <c:pt idx="4">
                  <c:v>Susisiekimas su oro uostu (atvykimas / išvykimas)</c:v>
                </c:pt>
                <c:pt idx="5">
                  <c:v>Wi-Fi ir interneto ryšio prieinamumas</c:v>
                </c:pt>
                <c:pt idx="6">
                  <c:v>Lengvas orientavimasis / ženklinimas (žemėlapiai, kelio ženklai, nuorodos)</c:v>
                </c:pt>
                <c:pt idx="7">
                  <c:v>Bendras kainų lygis</c:v>
                </c:pt>
                <c:pt idx="8">
                  <c:v>Kainos ir kokybės santykis už visą viešnagę</c:v>
                </c:pt>
                <c:pt idx="9">
                  <c:v>Viešieji tualetai</c:v>
                </c:pt>
                <c:pt idx="10">
                  <c:v>Susisiekimas tarp miestų</c:v>
                </c:pt>
                <c:pt idx="11">
                  <c:v>Viešasis transportas miestuose</c:v>
                </c:pt>
                <c:pt idx="12">
                  <c:v>Įvairių turistų priėmimas (specialiųjų poreikių, LGBTQ bendruomenė, įv. amžiaus grupės)</c:v>
                </c:pt>
                <c:pt idx="13">
                  <c:v>Taksi / pavėžėjimo paslaugos (Bolt, Uber ir kt.)</c:v>
                </c:pt>
              </c:strCache>
            </c:strRef>
          </c:cat>
          <c:val>
            <c:numRef>
              <c:f>'Sheet 1'!$Q$314:$Q$327</c:f>
              <c:numCache>
                <c:formatCode>0%</c:formatCode>
                <c:ptCount val="14"/>
                <c:pt idx="0">
                  <c:v>0.87</c:v>
                </c:pt>
                <c:pt idx="1">
                  <c:v>0.85</c:v>
                </c:pt>
                <c:pt idx="2">
                  <c:v>0.84</c:v>
                </c:pt>
                <c:pt idx="3">
                  <c:v>0.84</c:v>
                </c:pt>
                <c:pt idx="4">
                  <c:v>0.8</c:v>
                </c:pt>
                <c:pt idx="5">
                  <c:v>0.79</c:v>
                </c:pt>
                <c:pt idx="6">
                  <c:v>0.79</c:v>
                </c:pt>
                <c:pt idx="7">
                  <c:v>0.78</c:v>
                </c:pt>
                <c:pt idx="8">
                  <c:v>0.76</c:v>
                </c:pt>
                <c:pt idx="9">
                  <c:v>0.67</c:v>
                </c:pt>
                <c:pt idx="10">
                  <c:v>0.59</c:v>
                </c:pt>
                <c:pt idx="11">
                  <c:v>0.5</c:v>
                </c:pt>
                <c:pt idx="12">
                  <c:v>0.41</c:v>
                </c:pt>
                <c:pt idx="13">
                  <c:v>0.38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9525" cmpd="sng">
                    <a:solidFill>
                      <a:schemeClr val="accent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B4D-4712-B536-DC6CF5F3B7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346517527"/>
        <c:axId val="682116403"/>
      </c:barChart>
      <c:catAx>
        <c:axId val="1346517527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lt-LT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 lvl="0">
              <a:defRPr sz="1150" b="0" i="0">
                <a:solidFill>
                  <a:srgbClr val="000000"/>
                </a:solidFill>
                <a:latin typeface="+mj-lt"/>
              </a:defRPr>
            </a:pPr>
            <a:endParaRPr lang="lt-LT"/>
          </a:p>
        </c:txPr>
        <c:crossAx val="682116403"/>
        <c:crosses val="autoZero"/>
        <c:auto val="1"/>
        <c:lblAlgn val="ctr"/>
        <c:lblOffset val="100"/>
        <c:noMultiLvlLbl val="1"/>
      </c:catAx>
      <c:valAx>
        <c:axId val="682116403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lt-LT"/>
              </a:p>
            </c:rich>
          </c:tx>
          <c:overlay val="0"/>
        </c:title>
        <c:numFmt formatCode="0%" sourceLinked="1"/>
        <c:majorTickMark val="none"/>
        <c:minorTickMark val="none"/>
        <c:tickLblPos val="nextTo"/>
        <c:crossAx val="1346517527"/>
        <c:crosses val="max"/>
        <c:crossBetween val="between"/>
      </c:valAx>
    </c:plotArea>
    <c:plotVisOnly val="1"/>
    <c:dispBlanksAs val="zero"/>
    <c:showDLblsOverMax val="1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5245499012439"/>
          <c:y val="3.6753321545260127E-2"/>
          <c:w val="0.70927397264909575"/>
          <c:h val="0.91015854733380863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59211864"/>
        <c:axId val="759210784"/>
      </c:barChart>
      <c:catAx>
        <c:axId val="759211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759210784"/>
        <c:crosses val="autoZero"/>
        <c:auto val="1"/>
        <c:lblAlgn val="ctr"/>
        <c:lblOffset val="100"/>
        <c:noMultiLvlLbl val="0"/>
      </c:catAx>
      <c:valAx>
        <c:axId val="75921078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59211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669671560651821"/>
          <c:y val="0"/>
          <c:w val="0.5390281856909459"/>
          <c:h val="0.9817883606725404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C5-4406-A78B-EF16DB61BAC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C5-4406-A78B-EF16DB61BAC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9C5-4406-A78B-EF16DB61BAC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9C5-4406-A78B-EF16DB61BA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 1'!$G$336:$G$339</c:f>
              <c:strCache>
                <c:ptCount val="4"/>
                <c:pt idx="0">
                  <c:v>Gerokai viršijo lūkesčius</c:v>
                </c:pt>
                <c:pt idx="1">
                  <c:v>Viršijo lūkesčius</c:v>
                </c:pt>
                <c:pt idx="2">
                  <c:v>Atitiko lūkesčius</c:v>
                </c:pt>
                <c:pt idx="3">
                  <c:v>Neatitiko lūkesčių</c:v>
                </c:pt>
              </c:strCache>
            </c:strRef>
          </c:cat>
          <c:val>
            <c:numRef>
              <c:f>'Sheet 1'!$H$336:$H$339</c:f>
              <c:numCache>
                <c:formatCode>0%</c:formatCode>
                <c:ptCount val="4"/>
                <c:pt idx="0">
                  <c:v>0.34</c:v>
                </c:pt>
                <c:pt idx="1">
                  <c:v>0.48499999999999999</c:v>
                </c:pt>
                <c:pt idx="2">
                  <c:v>0.155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9C5-4406-A78B-EF16DB61B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974823659364783E-3"/>
          <c:y val="0.25028954885941007"/>
          <c:w val="0.26163514977739566"/>
          <c:h val="0.415595376226202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EB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1'!$A$350:$A$353</c:f>
              <c:strCache>
                <c:ptCount val="4"/>
                <c:pt idx="0">
                  <c:v>Labai gerai</c:v>
                </c:pt>
                <c:pt idx="1">
                  <c:v>Gerai</c:v>
                </c:pt>
                <c:pt idx="2">
                  <c:v>Neutraliai</c:v>
                </c:pt>
                <c:pt idx="3">
                  <c:v>Blogai</c:v>
                </c:pt>
              </c:strCache>
            </c:strRef>
          </c:cat>
          <c:val>
            <c:numRef>
              <c:f>'Sheet 1'!$B$350:$B$353</c:f>
              <c:numCache>
                <c:formatCode>0%</c:formatCode>
                <c:ptCount val="4"/>
                <c:pt idx="0">
                  <c:v>0.55000000000000004</c:v>
                </c:pt>
                <c:pt idx="1">
                  <c:v>0.38</c:v>
                </c:pt>
                <c:pt idx="2">
                  <c:v>0.05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4-4A69-8407-7C4E2A344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707835008"/>
        <c:axId val="1707835488"/>
      </c:barChart>
      <c:catAx>
        <c:axId val="1707835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07835488"/>
        <c:crosses val="autoZero"/>
        <c:auto val="1"/>
        <c:lblAlgn val="ctr"/>
        <c:lblOffset val="100"/>
        <c:noMultiLvlLbl val="0"/>
      </c:catAx>
      <c:valAx>
        <c:axId val="170783548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70783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7E6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1'!$A$341:$A$344</c:f>
              <c:strCache>
                <c:ptCount val="4"/>
                <c:pt idx="0">
                  <c:v>Labai gerai</c:v>
                </c:pt>
                <c:pt idx="1">
                  <c:v>Gerai</c:v>
                </c:pt>
                <c:pt idx="2">
                  <c:v>Neutraliai</c:v>
                </c:pt>
                <c:pt idx="3">
                  <c:v>Blogai</c:v>
                </c:pt>
              </c:strCache>
            </c:strRef>
          </c:cat>
          <c:val>
            <c:numRef>
              <c:f>'Sheet 1'!$B$341:$B$344</c:f>
              <c:numCache>
                <c:formatCode>0%</c:formatCode>
                <c:ptCount val="4"/>
                <c:pt idx="0">
                  <c:v>0.56000000000000005</c:v>
                </c:pt>
                <c:pt idx="1">
                  <c:v>0.35499999999999998</c:v>
                </c:pt>
                <c:pt idx="2">
                  <c:v>6.5000000000000002E-2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4-4A69-8407-7C4E2A344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707835008"/>
        <c:axId val="1707835488"/>
      </c:barChart>
      <c:catAx>
        <c:axId val="1707835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07835488"/>
        <c:crosses val="autoZero"/>
        <c:auto val="1"/>
        <c:lblAlgn val="ctr"/>
        <c:lblOffset val="100"/>
        <c:noMultiLvlLbl val="0"/>
      </c:catAx>
      <c:valAx>
        <c:axId val="170783548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70783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7E6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1'!$A$362:$A$369</c:f>
              <c:strCache>
                <c:ptCount val="8"/>
                <c:pt idx="0">
                  <c:v>10 balų</c:v>
                </c:pt>
                <c:pt idx="1">
                  <c:v>9 balai</c:v>
                </c:pt>
                <c:pt idx="2">
                  <c:v>8 balai</c:v>
                </c:pt>
                <c:pt idx="3">
                  <c:v>7 balai</c:v>
                </c:pt>
                <c:pt idx="4">
                  <c:v>6 balai</c:v>
                </c:pt>
                <c:pt idx="5">
                  <c:v>5 balai</c:v>
                </c:pt>
                <c:pt idx="6">
                  <c:v>4 balai</c:v>
                </c:pt>
                <c:pt idx="7">
                  <c:v>3 balai</c:v>
                </c:pt>
              </c:strCache>
            </c:strRef>
          </c:cat>
          <c:val>
            <c:numRef>
              <c:f>'Sheet 1'!$B$362:$B$369</c:f>
              <c:numCache>
                <c:formatCode>0%</c:formatCode>
                <c:ptCount val="8"/>
                <c:pt idx="0">
                  <c:v>0.55000000000000004</c:v>
                </c:pt>
                <c:pt idx="1">
                  <c:v>0.26</c:v>
                </c:pt>
                <c:pt idx="2">
                  <c:v>0.14000000000000001</c:v>
                </c:pt>
                <c:pt idx="3">
                  <c:v>0.01</c:v>
                </c:pt>
                <c:pt idx="4" formatCode="0.00%">
                  <c:v>5.0000000000000001E-3</c:v>
                </c:pt>
                <c:pt idx="5">
                  <c:v>0.02</c:v>
                </c:pt>
                <c:pt idx="6">
                  <c:v>0.01</c:v>
                </c:pt>
                <c:pt idx="7" formatCode="0.00%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4-4A69-8407-7C4E2A344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707835008"/>
        <c:axId val="1707835488"/>
      </c:barChart>
      <c:catAx>
        <c:axId val="1707835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07835488"/>
        <c:crosses val="autoZero"/>
        <c:auto val="1"/>
        <c:lblAlgn val="ctr"/>
        <c:lblOffset val="100"/>
        <c:noMultiLvlLbl val="0"/>
      </c:catAx>
      <c:valAx>
        <c:axId val="170783548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70783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EB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1'!$A$378:$A$385</c:f>
              <c:strCache>
                <c:ptCount val="8"/>
                <c:pt idx="0">
                  <c:v>10 balų</c:v>
                </c:pt>
                <c:pt idx="1">
                  <c:v>9 balai</c:v>
                </c:pt>
                <c:pt idx="2">
                  <c:v>8 balai</c:v>
                </c:pt>
                <c:pt idx="3">
                  <c:v>7 balai</c:v>
                </c:pt>
                <c:pt idx="4">
                  <c:v>6 balai</c:v>
                </c:pt>
                <c:pt idx="5">
                  <c:v>5 balai</c:v>
                </c:pt>
                <c:pt idx="6">
                  <c:v>4 balai</c:v>
                </c:pt>
                <c:pt idx="7">
                  <c:v>3 balai</c:v>
                </c:pt>
              </c:strCache>
            </c:strRef>
          </c:cat>
          <c:val>
            <c:numRef>
              <c:f>'Sheet 1'!$B$378:$B$385</c:f>
              <c:numCache>
                <c:formatCode>0%</c:formatCode>
                <c:ptCount val="8"/>
                <c:pt idx="0">
                  <c:v>0.57999999999999996</c:v>
                </c:pt>
                <c:pt idx="1">
                  <c:v>0.22500000000000001</c:v>
                </c:pt>
                <c:pt idx="2">
                  <c:v>0.14000000000000001</c:v>
                </c:pt>
                <c:pt idx="3">
                  <c:v>1.4999999999999999E-2</c:v>
                </c:pt>
                <c:pt idx="4" formatCode="0.00%">
                  <c:v>5.0000000000000001E-3</c:v>
                </c:pt>
                <c:pt idx="5">
                  <c:v>0.02</c:v>
                </c:pt>
                <c:pt idx="6">
                  <c:v>0.01</c:v>
                </c:pt>
                <c:pt idx="7" formatCode="0.00%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4-4A69-8407-7C4E2A344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707835008"/>
        <c:axId val="1707835488"/>
      </c:barChart>
      <c:catAx>
        <c:axId val="1707835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07835488"/>
        <c:crosses val="autoZero"/>
        <c:auto val="1"/>
        <c:lblAlgn val="ctr"/>
        <c:lblOffset val="100"/>
        <c:noMultiLvlLbl val="0"/>
      </c:catAx>
      <c:valAx>
        <c:axId val="170783548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70783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Sheet4!$A$1:$A$15</c:f>
              <c:strCache>
                <c:ptCount val="15"/>
                <c:pt idx="0">
                  <c:v>Patiko viskas / nieko negali išskirti</c:v>
                </c:pt>
                <c:pt idx="1">
                  <c:v>Prieinamos kainos (maisto, prekių/ paslaugų)</c:v>
                </c:pt>
                <c:pt idx="2">
                  <c:v>Paplūdimiai ir pajūris (kraštovaizdis, jūra)</c:v>
                </c:pt>
                <c:pt idx="3">
                  <c:v>Švara, tvarka, aplinkos priežiūra</c:v>
                </c:pt>
                <c:pt idx="4">
                  <c:v>Jaustas saugumas mieste ar šalyje</c:v>
                </c:pt>
                <c:pt idx="5">
                  <c:v>Susisiekimo patogumas (autobusai, traukiniai, Uber, Bolt)</c:v>
                </c:pt>
                <c:pt idx="6">
                  <c:v>Sveikatinimosi paslaugos (profesionalumas, aplinka)</c:v>
                </c:pt>
                <c:pt idx="7">
                  <c:v>Jauki atmosfera (kavinės, kepyklėlės)</c:v>
                </c:pt>
                <c:pt idx="8">
                  <c:v>Festivaliai, renginiai, veiklos, patirtys</c:v>
                </c:pt>
                <c:pt idx="9">
                  <c:v>Asmeninė ramybė, poilsis, meditacija</c:v>
                </c:pt>
                <c:pt idx="10">
                  <c:v>Miestai, architektūra ir aplinka</c:v>
                </c:pt>
                <c:pt idx="11">
                  <c:v>Tradicinis maistas ir gėrimai</c:v>
                </c:pt>
                <c:pt idx="12">
                  <c:v>Istorija, tradicijos, muziejai</c:v>
                </c:pt>
                <c:pt idx="13">
                  <c:v>Svetingumas, draugiškumas tarp žmonių</c:v>
                </c:pt>
                <c:pt idx="14">
                  <c:v>Gamtos grožis, parkai, ežerai, žaluma</c:v>
                </c:pt>
              </c:strCache>
            </c:strRef>
          </c:cat>
          <c:val>
            <c:numRef>
              <c:f>Sheet4!$B$1:$B$15</c:f>
              <c:numCache>
                <c:formatCode>0%</c:formatCode>
                <c:ptCount val="15"/>
                <c:pt idx="0">
                  <c:v>7.0000000000000007E-2</c:v>
                </c:pt>
                <c:pt idx="1">
                  <c:v>0.01</c:v>
                </c:pt>
                <c:pt idx="2">
                  <c:v>0.01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0.03</c:v>
                </c:pt>
                <c:pt idx="7">
                  <c:v>0.03</c:v>
                </c:pt>
                <c:pt idx="8">
                  <c:v>0.04</c:v>
                </c:pt>
                <c:pt idx="9">
                  <c:v>0.06</c:v>
                </c:pt>
                <c:pt idx="10">
                  <c:v>7.0000000000000007E-2</c:v>
                </c:pt>
                <c:pt idx="11">
                  <c:v>0.09</c:v>
                </c:pt>
                <c:pt idx="12">
                  <c:v>0.1</c:v>
                </c:pt>
                <c:pt idx="13">
                  <c:v>0.15</c:v>
                </c:pt>
                <c:pt idx="14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C8-4DE2-947D-CABF1668F0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929262304"/>
        <c:axId val="1929260864"/>
      </c:barChart>
      <c:catAx>
        <c:axId val="1929262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929260864"/>
        <c:crosses val="autoZero"/>
        <c:auto val="1"/>
        <c:lblAlgn val="ctr"/>
        <c:lblOffset val="100"/>
        <c:noMultiLvlLbl val="0"/>
      </c:catAx>
      <c:valAx>
        <c:axId val="192926086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929262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83739180163926"/>
          <c:y val="3.0407058442496922E-2"/>
          <c:w val="0.29519022231056746"/>
          <c:h val="0.9391858831150061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Sheet5!$A$1:$A$17</c:f>
              <c:strCache>
                <c:ptCount val="17"/>
                <c:pt idx="0">
                  <c:v>Nepritrūko nieko / pabrėžė privalumus</c:v>
                </c:pt>
                <c:pt idx="1">
                  <c:v>Spūstis, ilgas važiavimo laikas</c:v>
                </c:pt>
                <c:pt idx="2">
                  <c:v>Žmonių svetingumas, draugiškumas</c:v>
                </c:pt>
                <c:pt idx="3">
                  <c:v>Autentiškų kavinių trūkumas</c:v>
                </c:pt>
                <c:pt idx="4">
                  <c:v>Viešųjų tualetų trūkumas</c:v>
                </c:pt>
                <c:pt idx="5">
                  <c:v>Tarptautinių maisto restoranų trūkumas (McDonald's, Starbucks)</c:v>
                </c:pt>
                <c:pt idx="6">
                  <c:v>Vegetariško maisto trūkumas</c:v>
                </c:pt>
                <c:pt idx="7">
                  <c:v>Didelės kainos, brangu</c:v>
                </c:pt>
                <c:pt idx="8">
                  <c:v>Saugumas mieste ir šalyje</c:v>
                </c:pt>
                <c:pt idx="9">
                  <c:v>Susisiekimas viešuoju transportu (nėra naktinių maršrutų, vėlavimai, neaiškūs tvarkaraščiai)</c:v>
                </c:pt>
                <c:pt idx="10">
                  <c:v>Naktinis gyvenimas (barai, klubai, trumpas darbo laikas)</c:v>
                </c:pt>
                <c:pt idx="11">
                  <c:v>Prasti keliai, kelio ženklinimas</c:v>
                </c:pt>
                <c:pt idx="12">
                  <c:v>Renginių trūkumas</c:v>
                </c:pt>
                <c:pt idx="13">
                  <c:v>Aplinkos priežiūros tvarka</c:v>
                </c:pt>
                <c:pt idx="14">
                  <c:v>Informacijos trūkumas turistams apie muziejus, renginius, veiklas</c:v>
                </c:pt>
                <c:pt idx="15">
                  <c:v>Oro sąlygos (šalta, lyja)</c:v>
                </c:pt>
                <c:pt idx="16">
                  <c:v>Susikalbėjimo iššūkiai</c:v>
                </c:pt>
              </c:strCache>
            </c:strRef>
          </c:cat>
          <c:val>
            <c:numRef>
              <c:f>Sheet5!$B$1:$B$17</c:f>
              <c:numCache>
                <c:formatCode>0%</c:formatCode>
                <c:ptCount val="17"/>
                <c:pt idx="0">
                  <c:v>0.47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0.03</c:v>
                </c:pt>
                <c:pt idx="8">
                  <c:v>0.03</c:v>
                </c:pt>
                <c:pt idx="9">
                  <c:v>0.05</c:v>
                </c:pt>
                <c:pt idx="10">
                  <c:v>0.06</c:v>
                </c:pt>
                <c:pt idx="11">
                  <c:v>7.0000000000000007E-2</c:v>
                </c:pt>
                <c:pt idx="12">
                  <c:v>7.0000000000000007E-2</c:v>
                </c:pt>
                <c:pt idx="13">
                  <c:v>7.0000000000000007E-2</c:v>
                </c:pt>
                <c:pt idx="14">
                  <c:v>0.11</c:v>
                </c:pt>
                <c:pt idx="15">
                  <c:v>0.17</c:v>
                </c:pt>
                <c:pt idx="16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6B-487F-948F-0A2637983F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557325040"/>
        <c:axId val="1557325520"/>
      </c:barChart>
      <c:catAx>
        <c:axId val="1557325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557325520"/>
        <c:crosses val="autoZero"/>
        <c:auto val="1"/>
        <c:lblAlgn val="ctr"/>
        <c:lblOffset val="100"/>
        <c:noMultiLvlLbl val="0"/>
      </c:catAx>
      <c:valAx>
        <c:axId val="155732552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5732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spPr>
            <a:solidFill>
              <a:srgbClr val="E1B9FF"/>
            </a:solidFill>
            <a:ln cmpd="sng">
              <a:solidFill>
                <a:schemeClr val="accent1"/>
              </a:solidFill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'Sheet 1'!$G$818:$G$823</c:f>
              <c:strCache>
                <c:ptCount val="6"/>
                <c:pt idx="0">
                  <c:v>16–29 m.</c:v>
                </c:pt>
                <c:pt idx="1">
                  <c:v>30–39 m.</c:v>
                </c:pt>
                <c:pt idx="2">
                  <c:v>40–49 m.</c:v>
                </c:pt>
                <c:pt idx="3">
                  <c:v>50–59 m.</c:v>
                </c:pt>
                <c:pt idx="4">
                  <c:v>60–69 m.</c:v>
                </c:pt>
                <c:pt idx="5">
                  <c:v>70 m. ir daugiau</c:v>
                </c:pt>
              </c:strCache>
            </c:strRef>
          </c:cat>
          <c:val>
            <c:numRef>
              <c:f>'Sheet 1'!$H$818:$H$823</c:f>
              <c:numCache>
                <c:formatCode>0%</c:formatCode>
                <c:ptCount val="6"/>
                <c:pt idx="0">
                  <c:v>0.1</c:v>
                </c:pt>
                <c:pt idx="1">
                  <c:v>0.17</c:v>
                </c:pt>
                <c:pt idx="2">
                  <c:v>0.19</c:v>
                </c:pt>
                <c:pt idx="3">
                  <c:v>0.23</c:v>
                </c:pt>
                <c:pt idx="4">
                  <c:v>0.22</c:v>
                </c:pt>
                <c:pt idx="5">
                  <c:v>0.09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chemeClr val="accent1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F3C-4FCC-ACB1-A3817A3E2E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944003158"/>
        <c:axId val="1891296414"/>
      </c:barChart>
      <c:catAx>
        <c:axId val="944003158"/>
        <c:scaling>
          <c:orientation val="maxMin"/>
        </c:scaling>
        <c:delete val="1"/>
        <c:axPos val="l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lt-LT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891296414"/>
        <c:crosses val="autoZero"/>
        <c:auto val="1"/>
        <c:lblAlgn val="ctr"/>
        <c:lblOffset val="100"/>
        <c:noMultiLvlLbl val="1"/>
      </c:catAx>
      <c:valAx>
        <c:axId val="1891296414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lt-LT"/>
              </a:p>
            </c:rich>
          </c:tx>
          <c:overlay val="0"/>
        </c:title>
        <c:numFmt formatCode="0%" sourceLinked="1"/>
        <c:majorTickMark val="none"/>
        <c:minorTickMark val="none"/>
        <c:tickLblPos val="nextTo"/>
        <c:crossAx val="944003158"/>
        <c:crosses val="max"/>
        <c:crossBetween val="between"/>
      </c:valAx>
    </c:plotArea>
    <c:plotVisOnly val="1"/>
    <c:dispBlanksAs val="zero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0.14620479765235073"/>
          <c:w val="0.93888888888888888"/>
          <c:h val="0.8006298213831580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1'!$J$69:$J$76</c:f>
              <c:strCache>
                <c:ptCount val="8"/>
                <c:pt idx="0">
                  <c:v>Kita</c:v>
                </c:pt>
                <c:pt idx="1">
                  <c:v>Tranzitinė kelionė</c:v>
                </c:pt>
                <c:pt idx="2">
                  <c:v>Medicininis gydymas</c:v>
                </c:pt>
                <c:pt idx="3">
                  <c:v>Konferencija, seminaras</c:v>
                </c:pt>
                <c:pt idx="4">
                  <c:v>Draugų vizitai</c:v>
                </c:pt>
                <c:pt idx="5">
                  <c:v>Verslo reikalai</c:v>
                </c:pt>
                <c:pt idx="6">
                  <c:v>Sveikatos gerinimas, SPA</c:v>
                </c:pt>
                <c:pt idx="7">
                  <c:v>Atostogos</c:v>
                </c:pt>
              </c:strCache>
            </c:strRef>
          </c:cat>
          <c:val>
            <c:numRef>
              <c:f>'Sheet 1'!$K$69:$K$76</c:f>
              <c:numCache>
                <c:formatCode>0%</c:formatCode>
                <c:ptCount val="8"/>
                <c:pt idx="0">
                  <c:v>0.02</c:v>
                </c:pt>
                <c:pt idx="1">
                  <c:v>5.0000000000000001E-3</c:v>
                </c:pt>
                <c:pt idx="2">
                  <c:v>0.03</c:v>
                </c:pt>
                <c:pt idx="3">
                  <c:v>0.09</c:v>
                </c:pt>
                <c:pt idx="4">
                  <c:v>0.12</c:v>
                </c:pt>
                <c:pt idx="5">
                  <c:v>0.25</c:v>
                </c:pt>
                <c:pt idx="6">
                  <c:v>0.39</c:v>
                </c:pt>
                <c:pt idx="7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B8-46A7-9589-F28327499A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53147552"/>
        <c:axId val="853150432"/>
      </c:barChart>
      <c:catAx>
        <c:axId val="8531475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53150432"/>
        <c:crosses val="autoZero"/>
        <c:auto val="1"/>
        <c:lblAlgn val="ctr"/>
        <c:lblOffset val="100"/>
        <c:noMultiLvlLbl val="0"/>
      </c:catAx>
      <c:valAx>
        <c:axId val="85315043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853147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1'!$E$115:$E$117</c:f>
              <c:strCache>
                <c:ptCount val="3"/>
                <c:pt idx="0">
                  <c:v>Kita</c:v>
                </c:pt>
                <c:pt idx="1">
                  <c:v>Keliavo per kelionių agentūrą</c:v>
                </c:pt>
                <c:pt idx="2">
                  <c:v>Kelionę susiorganizavo patys</c:v>
                </c:pt>
              </c:strCache>
            </c:strRef>
          </c:cat>
          <c:val>
            <c:numRef>
              <c:f>'Sheet 1'!$F$115:$F$117</c:f>
              <c:numCache>
                <c:formatCode>0%</c:formatCode>
                <c:ptCount val="3"/>
                <c:pt idx="0">
                  <c:v>0.01</c:v>
                </c:pt>
                <c:pt idx="1">
                  <c:v>0.41</c:v>
                </c:pt>
                <c:pt idx="2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F1-4F91-A159-DE50BA9BAF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764830568"/>
        <c:axId val="764833808"/>
      </c:barChart>
      <c:catAx>
        <c:axId val="7648305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64833808"/>
        <c:crosses val="autoZero"/>
        <c:auto val="1"/>
        <c:lblAlgn val="ctr"/>
        <c:lblOffset val="100"/>
        <c:noMultiLvlLbl val="0"/>
      </c:catAx>
      <c:valAx>
        <c:axId val="76483380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64830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Sheet1!$A$15:$A$22</c:f>
              <c:strCache>
                <c:ptCount val="8"/>
                <c:pt idx="0">
                  <c:v>Kita</c:v>
                </c:pt>
                <c:pt idx="1">
                  <c:v>Tranzitinė kelionė</c:v>
                </c:pt>
                <c:pt idx="2">
                  <c:v>Medicininis gydymas</c:v>
                </c:pt>
                <c:pt idx="3">
                  <c:v>Konferencija, seminaras</c:v>
                </c:pt>
                <c:pt idx="4">
                  <c:v>Draugų vizitai</c:v>
                </c:pt>
                <c:pt idx="5">
                  <c:v>Atostogos</c:v>
                </c:pt>
                <c:pt idx="6">
                  <c:v>Verslo reikalai</c:v>
                </c:pt>
                <c:pt idx="7">
                  <c:v>Sveikatos gerinimas, SPA</c:v>
                </c:pt>
              </c:strCache>
            </c:strRef>
          </c:cat>
          <c:val>
            <c:numRef>
              <c:f>Sheet1!$B$15:$B$22</c:f>
              <c:numCache>
                <c:formatCode>0%</c:formatCode>
                <c:ptCount val="8"/>
                <c:pt idx="0">
                  <c:v>0.02</c:v>
                </c:pt>
                <c:pt idx="1">
                  <c:v>0.01</c:v>
                </c:pt>
                <c:pt idx="2">
                  <c:v>0.02</c:v>
                </c:pt>
                <c:pt idx="3">
                  <c:v>5.5E-2</c:v>
                </c:pt>
                <c:pt idx="4">
                  <c:v>5.5E-2</c:v>
                </c:pt>
                <c:pt idx="5">
                  <c:v>0.215</c:v>
                </c:pt>
                <c:pt idx="6">
                  <c:v>0.26500000000000001</c:v>
                </c:pt>
                <c:pt idx="7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C-45D2-B45F-B5EA6EBFD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10694975"/>
        <c:axId val="110706015"/>
      </c:barChart>
      <c:catAx>
        <c:axId val="1106949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10706015"/>
        <c:crosses val="autoZero"/>
        <c:auto val="1"/>
        <c:lblAlgn val="ctr"/>
        <c:lblOffset val="100"/>
        <c:noMultiLvlLbl val="0"/>
      </c:catAx>
      <c:valAx>
        <c:axId val="11070601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0694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Sheet1!$E$11:$E$18</c:f>
              <c:strCache>
                <c:ptCount val="8"/>
                <c:pt idx="0">
                  <c:v>Kita</c:v>
                </c:pt>
                <c:pt idx="1">
                  <c:v>Tranzitinė kelionė</c:v>
                </c:pt>
                <c:pt idx="2">
                  <c:v>Medicininis gydymas</c:v>
                </c:pt>
                <c:pt idx="3">
                  <c:v>Konferencija, seminaras</c:v>
                </c:pt>
                <c:pt idx="4">
                  <c:v>Draugų vizitai</c:v>
                </c:pt>
                <c:pt idx="5">
                  <c:v>Atostogos</c:v>
                </c:pt>
                <c:pt idx="6">
                  <c:v>Verslo reikalai</c:v>
                </c:pt>
                <c:pt idx="7">
                  <c:v>Sveikatos gerinimas, SPA</c:v>
                </c:pt>
              </c:strCache>
            </c:strRef>
          </c:cat>
          <c:val>
            <c:numRef>
              <c:f>Sheet1!$F$11:$F$18</c:f>
              <c:numCache>
                <c:formatCode>0%</c:formatCode>
                <c:ptCount val="8"/>
                <c:pt idx="0">
                  <c:v>0.02</c:v>
                </c:pt>
                <c:pt idx="1">
                  <c:v>5.0000000000000001E-3</c:v>
                </c:pt>
                <c:pt idx="2">
                  <c:v>0.03</c:v>
                </c:pt>
                <c:pt idx="3">
                  <c:v>0.09</c:v>
                </c:pt>
                <c:pt idx="4">
                  <c:v>0.12</c:v>
                </c:pt>
                <c:pt idx="5">
                  <c:v>0.55000000000000004</c:v>
                </c:pt>
                <c:pt idx="6">
                  <c:v>0.25</c:v>
                </c:pt>
                <c:pt idx="7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5A-491C-AAAF-246FE6DDB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39876879"/>
        <c:axId val="139882159"/>
      </c:barChart>
      <c:catAx>
        <c:axId val="13987687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9882159"/>
        <c:crosses val="autoZero"/>
        <c:auto val="1"/>
        <c:lblAlgn val="ctr"/>
        <c:lblOffset val="100"/>
        <c:noMultiLvlLbl val="0"/>
      </c:catAx>
      <c:valAx>
        <c:axId val="13988215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9876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430261816446496"/>
          <c:y val="3.8619289048228804E-2"/>
          <c:w val="0.46423222923580831"/>
          <c:h val="0.9613807109517712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4-4997-A1ED-6055B54222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44-4997-A1ED-6055B542220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44-4997-A1ED-6055B542220B}"/>
              </c:ext>
            </c:extLst>
          </c:dPt>
          <c:dLbls>
            <c:dLbl>
              <c:idx val="2"/>
              <c:layout>
                <c:manualLayout>
                  <c:x val="5.0724638404721174E-3"/>
                  <c:y val="-3.99348016073645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614987013793604E-2"/>
                      <c:h val="9.24205408627579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A44-4997-A1ED-6055B54222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'Sheet 1'!$H$85:$H$87</c:f>
              <c:numCache>
                <c:formatCode>General</c:formatCode>
                <c:ptCount val="3"/>
              </c:numCache>
            </c:numRef>
          </c:cat>
          <c:val>
            <c:numRef>
              <c:f>'Sheet 1'!$I$85:$I$87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6-9A44-4997-A1ED-6055B54222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293167547473925"/>
          <c:y val="2.9761085220372498E-2"/>
          <c:w val="0.45132441473873158"/>
          <c:h val="0.9428725700245965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86-44A7-AC4D-7EEE1B958A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86-44A7-AC4D-7EEE1B958A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886-44A7-AC4D-7EEE1B958A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 1'!$E$87:$E$89</c:f>
              <c:strCache>
                <c:ptCount val="3"/>
                <c:pt idx="0">
                  <c:v>Taip, vienintelis</c:v>
                </c:pt>
                <c:pt idx="1">
                  <c:v>Lietuva yra vienas iš tikslų</c:v>
                </c:pt>
                <c:pt idx="2">
                  <c:v>Lietuva buvo pakeliui</c:v>
                </c:pt>
              </c:strCache>
            </c:strRef>
          </c:cat>
          <c:val>
            <c:numRef>
              <c:f>'Sheet 1'!$F$87:$F$89</c:f>
              <c:numCache>
                <c:formatCode>0%</c:formatCode>
                <c:ptCount val="3"/>
                <c:pt idx="0">
                  <c:v>0.95499999999999996</c:v>
                </c:pt>
                <c:pt idx="1">
                  <c:v>0.03</c:v>
                </c:pt>
                <c:pt idx="2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886-44A7-AC4D-7EEE1B958A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9899961654708002E-2"/>
          <c:y val="0.29482732660461236"/>
          <c:w val="0.24358714628229766"/>
          <c:h val="0.288243744585058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2" name="Google Shape;5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94" name="Google Shape;594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2" name="Google Shape;602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0" name="Google Shape;610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2" name="Google Shape;612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3" name="Google Shape;623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5" name="Google Shape;625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6" name="Google Shape;636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8" name="Google Shape;638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9" name="Google Shape;649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3" name="Google Shape;653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8" name="Google Shape;5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70" name="Google Shape;670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79" name="Google Shape;679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75" name="Google Shape;675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92" name="Google Shape;692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1" name="Google Shape;701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97" name="Google Shape;697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14" name="Google Shape;714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32" name="Google Shape;732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60" name="Google Shape;860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>
          <a:extLst>
            <a:ext uri="{FF2B5EF4-FFF2-40B4-BE49-F238E27FC236}">
              <a16:creationId xmlns:a16="http://schemas.microsoft.com/office/drawing/2014/main" id="{53A0DFDA-7BC9-DAE8-BC62-96B2791E8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66:notes">
            <a:extLst>
              <a:ext uri="{FF2B5EF4-FFF2-40B4-BE49-F238E27FC236}">
                <a16:creationId xmlns:a16="http://schemas.microsoft.com/office/drawing/2014/main" id="{B0A25830-D531-4095-97D0-7E0F4D5C5B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60" name="Google Shape;860;p66:notes">
            <a:extLst>
              <a:ext uri="{FF2B5EF4-FFF2-40B4-BE49-F238E27FC236}">
                <a16:creationId xmlns:a16="http://schemas.microsoft.com/office/drawing/2014/main" id="{D9A15AB7-E007-4D1C-027C-42D24E865F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66532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5" name="Google Shape;5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0" name="Google Shape;740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8" name="Google Shape;748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56" name="Google Shape;756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1" name="Google Shape;7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9" name="Google Shape;7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76" name="Google Shape;776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389c206e67c_2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5" name="Google Shape;895;g389c206e67c_2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0" name="Google Shape;54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4" name="Google Shape;554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9" name="Google Shape;55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69" name="Google Shape;5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4" name="Google Shape;57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4" name="Google Shape;5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eliaukLT/" TargetMode="External"/><Relationship Id="rId3" Type="http://schemas.openxmlformats.org/officeDocument/2006/relationships/hyperlink" Target="mailto:info@lithuania.travel" TargetMode="External"/><Relationship Id="rId7" Type="http://schemas.openxmlformats.org/officeDocument/2006/relationships/hyperlink" Target="https://www.instagram.com/keliauk.lietuvoje/?utm_source=ig_web_button_share_sheet&amp;igshid=YzAwZjE1ZTI0Zg==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s://lithuania.travel/lt/" TargetMode="External"/><Relationship Id="rId4" Type="http://schemas.openxmlformats.org/officeDocument/2006/relationships/hyperlink" Target="https://www.linkedin.com/company/lithuania-travel/?originalSubdomain=lt" TargetMode="External"/><Relationship Id="rId9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eliaukLT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instagram.com/keliauk.lietuvoje/?utm_source=ig_web_button_share_sheet&amp;igshid=YzAwZjE1ZTI0Zg==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lithuania.travel/lt/" TargetMode="External"/><Relationship Id="rId5" Type="http://schemas.openxmlformats.org/officeDocument/2006/relationships/hyperlink" Target="https://www.linkedin.com/company/lithuania-travel/?originalSubdomain=lt" TargetMode="External"/><Relationship Id="rId4" Type="http://schemas.openxmlformats.org/officeDocument/2006/relationships/hyperlink" Target="mailto:info@lithuania.travel" TargetMode="External"/><Relationship Id="rId9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eliaukLT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instagram.com/keliauk.lietuvoje/?utm_source=ig_web_button_share_sheet&amp;igshid=YzAwZjE1ZTI0Zg==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lithuania.travel/lt/" TargetMode="External"/><Relationship Id="rId5" Type="http://schemas.openxmlformats.org/officeDocument/2006/relationships/hyperlink" Target="https://www.linkedin.com/company/lithuania-travel/?originalSubdomain=lt" TargetMode="External"/><Relationship Id="rId4" Type="http://schemas.openxmlformats.org/officeDocument/2006/relationships/hyperlink" Target="mailto:info@lithuania.travel" TargetMode="External"/><Relationship Id="rId9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inė 2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3"/>
          <p:cNvSpPr/>
          <p:nvPr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ctrTitle"/>
          </p:nvPr>
        </p:nvSpPr>
        <p:spPr>
          <a:xfrm>
            <a:off x="419100" y="2985028"/>
            <a:ext cx="8016688" cy="1899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subTitle" idx="1"/>
          </p:nvPr>
        </p:nvSpPr>
        <p:spPr>
          <a:xfrm>
            <a:off x="4374528" y="6265337"/>
            <a:ext cx="4061260" cy="21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6" name="Google Shape;16;p13" descr="A close up of a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" y="5924863"/>
            <a:ext cx="1862611" cy="565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paveiksliukai">
  <p:cSld name="du paveiksliukai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>
            <a:spLocks noGrp="1"/>
          </p:cNvSpPr>
          <p:nvPr>
            <p:ph type="body" idx="1"/>
          </p:nvPr>
        </p:nvSpPr>
        <p:spPr>
          <a:xfrm>
            <a:off x="1215472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26"/>
          <p:cNvSpPr>
            <a:spLocks noGrp="1"/>
          </p:cNvSpPr>
          <p:nvPr>
            <p:ph type="pic" idx="2"/>
          </p:nvPr>
        </p:nvSpPr>
        <p:spPr>
          <a:xfrm>
            <a:off x="1215472" y="1464574"/>
            <a:ext cx="4666028" cy="4666261"/>
          </a:xfrm>
          <a:prstGeom prst="roundRect">
            <a:avLst>
              <a:gd name="adj" fmla="val 10826"/>
            </a:avLst>
          </a:prstGeom>
          <a:noFill/>
          <a:ln>
            <a:noFill/>
          </a:ln>
        </p:spPr>
      </p:sp>
      <p:sp>
        <p:nvSpPr>
          <p:cNvPr id="84" name="Google Shape;84;p26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>
            <a:spLocks noGrp="1"/>
          </p:cNvSpPr>
          <p:nvPr>
            <p:ph type="pic" idx="3"/>
          </p:nvPr>
        </p:nvSpPr>
        <p:spPr>
          <a:xfrm>
            <a:off x="6199179" y="1464573"/>
            <a:ext cx="4666028" cy="4666261"/>
          </a:xfrm>
          <a:prstGeom prst="roundRect">
            <a:avLst>
              <a:gd name="adj" fmla="val 10826"/>
            </a:avLst>
          </a:prstGeom>
          <a:noFill/>
          <a:ln>
            <a:noFill/>
          </a:ln>
        </p:spPr>
      </p:sp>
      <p:sp>
        <p:nvSpPr>
          <p:cNvPr id="86" name="Google Shape;86;p26"/>
          <p:cNvSpPr txBox="1">
            <a:spLocks noGrp="1"/>
          </p:cNvSpPr>
          <p:nvPr>
            <p:ph type="body" idx="4"/>
          </p:nvPr>
        </p:nvSpPr>
        <p:spPr>
          <a:xfrm>
            <a:off x="6199179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87" name="Google Shape;87;p26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iukai + paragrafas">
  <p:cSld name="Paveiksliukai + paragrafa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7"/>
          <p:cNvSpPr txBox="1">
            <a:spLocks noGrp="1"/>
          </p:cNvSpPr>
          <p:nvPr>
            <p:ph type="body" idx="1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27"/>
          <p:cNvSpPr>
            <a:spLocks noGrp="1"/>
          </p:cNvSpPr>
          <p:nvPr>
            <p:ph type="pic" idx="2"/>
          </p:nvPr>
        </p:nvSpPr>
        <p:spPr>
          <a:xfrm>
            <a:off x="396606" y="2523143"/>
            <a:ext cx="3607512" cy="3607692"/>
          </a:xfrm>
          <a:prstGeom prst="roundRect">
            <a:avLst>
              <a:gd name="adj" fmla="val 14336"/>
            </a:avLst>
          </a:prstGeom>
          <a:noFill/>
          <a:ln>
            <a:noFill/>
          </a:ln>
        </p:spPr>
      </p:sp>
      <p:sp>
        <p:nvSpPr>
          <p:cNvPr id="91" name="Google Shape;91;p27"/>
          <p:cNvSpPr>
            <a:spLocks noGrp="1"/>
          </p:cNvSpPr>
          <p:nvPr>
            <p:ph type="pic" idx="3"/>
          </p:nvPr>
        </p:nvSpPr>
        <p:spPr>
          <a:xfrm>
            <a:off x="4281483" y="2523143"/>
            <a:ext cx="3607512" cy="3607692"/>
          </a:xfrm>
          <a:prstGeom prst="roundRect">
            <a:avLst>
              <a:gd name="adj" fmla="val 14336"/>
            </a:avLst>
          </a:prstGeom>
          <a:noFill/>
          <a:ln>
            <a:noFill/>
          </a:ln>
        </p:spPr>
      </p:sp>
      <p:sp>
        <p:nvSpPr>
          <p:cNvPr id="92" name="Google Shape;92;p27"/>
          <p:cNvSpPr>
            <a:spLocks noGrp="1"/>
          </p:cNvSpPr>
          <p:nvPr>
            <p:ph type="pic" idx="4"/>
          </p:nvPr>
        </p:nvSpPr>
        <p:spPr>
          <a:xfrm>
            <a:off x="8166359" y="2523143"/>
            <a:ext cx="3607512" cy="3607692"/>
          </a:xfrm>
          <a:prstGeom prst="roundRect">
            <a:avLst>
              <a:gd name="adj" fmla="val 14336"/>
            </a:avLst>
          </a:prstGeom>
          <a:noFill/>
          <a:ln>
            <a:noFill/>
          </a:ln>
        </p:spPr>
      </p:sp>
      <p:sp>
        <p:nvSpPr>
          <p:cNvPr id="93" name="Google Shape;93;p27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body" idx="5"/>
          </p:nvPr>
        </p:nvSpPr>
        <p:spPr>
          <a:xfrm>
            <a:off x="396605" y="1464574"/>
            <a:ext cx="5721428" cy="845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95" name="Google Shape;95;p27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rizontalus paveiksliukas + paragrafas">
  <p:cSld name="Horizontalus paveiksliukas + paragrafa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"/>
          <p:cNvSpPr txBox="1">
            <a:spLocks noGrp="1"/>
          </p:cNvSpPr>
          <p:nvPr>
            <p:ph type="body" idx="1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body" idx="2"/>
          </p:nvPr>
        </p:nvSpPr>
        <p:spPr>
          <a:xfrm>
            <a:off x="396605" y="4749420"/>
            <a:ext cx="5721430" cy="1371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0" name="Google Shape;100;p28"/>
          <p:cNvSpPr>
            <a:spLocks noGrp="1"/>
          </p:cNvSpPr>
          <p:nvPr>
            <p:ph type="pic" idx="3"/>
          </p:nvPr>
        </p:nvSpPr>
        <p:spPr>
          <a:xfrm>
            <a:off x="396603" y="1384661"/>
            <a:ext cx="11377268" cy="3146395"/>
          </a:xfrm>
          <a:prstGeom prst="roundRect">
            <a:avLst>
              <a:gd name="adj" fmla="val 12845"/>
            </a:avLst>
          </a:prstGeom>
          <a:noFill/>
          <a:ln>
            <a:noFill/>
          </a:ln>
        </p:spPr>
      </p:sp>
      <p:pic>
        <p:nvPicPr>
          <p:cNvPr id="101" name="Google Shape;101;p28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turi paveiksliukai">
  <p:cSld name="Keturi paveiksliukai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 txBox="1">
            <a:spLocks noGrp="1"/>
          </p:cNvSpPr>
          <p:nvPr>
            <p:ph type="body" idx="1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4" name="Google Shape;104;p29"/>
          <p:cNvSpPr>
            <a:spLocks noGrp="1"/>
          </p:cNvSpPr>
          <p:nvPr>
            <p:ph type="pic" idx="2"/>
          </p:nvPr>
        </p:nvSpPr>
        <p:spPr>
          <a:xfrm>
            <a:off x="396603" y="1384662"/>
            <a:ext cx="5577477" cy="2333898"/>
          </a:xfrm>
          <a:prstGeom prst="roundRect">
            <a:avLst>
              <a:gd name="adj" fmla="val 18918"/>
            </a:avLst>
          </a:prstGeom>
          <a:noFill/>
          <a:ln>
            <a:noFill/>
          </a:ln>
        </p:spPr>
      </p:sp>
      <p:sp>
        <p:nvSpPr>
          <p:cNvPr id="105" name="Google Shape;105;p29"/>
          <p:cNvSpPr>
            <a:spLocks noGrp="1"/>
          </p:cNvSpPr>
          <p:nvPr>
            <p:ph type="pic" idx="3"/>
          </p:nvPr>
        </p:nvSpPr>
        <p:spPr>
          <a:xfrm>
            <a:off x="396603" y="3823062"/>
            <a:ext cx="5577477" cy="2333898"/>
          </a:xfrm>
          <a:prstGeom prst="roundRect">
            <a:avLst>
              <a:gd name="adj" fmla="val 18918"/>
            </a:avLst>
          </a:prstGeom>
          <a:noFill/>
          <a:ln>
            <a:noFill/>
          </a:ln>
        </p:spPr>
      </p:sp>
      <p:sp>
        <p:nvSpPr>
          <p:cNvPr id="106" name="Google Shape;106;p29"/>
          <p:cNvSpPr>
            <a:spLocks noGrp="1"/>
          </p:cNvSpPr>
          <p:nvPr>
            <p:ph type="pic" idx="4"/>
          </p:nvPr>
        </p:nvSpPr>
        <p:spPr>
          <a:xfrm>
            <a:off x="6161677" y="1384662"/>
            <a:ext cx="5577477" cy="2333898"/>
          </a:xfrm>
          <a:prstGeom prst="roundRect">
            <a:avLst>
              <a:gd name="adj" fmla="val 18918"/>
            </a:avLst>
          </a:prstGeom>
          <a:noFill/>
          <a:ln>
            <a:noFill/>
          </a:ln>
        </p:spPr>
      </p:sp>
      <p:sp>
        <p:nvSpPr>
          <p:cNvPr id="107" name="Google Shape;107;p29"/>
          <p:cNvSpPr>
            <a:spLocks noGrp="1"/>
          </p:cNvSpPr>
          <p:nvPr>
            <p:ph type="pic" idx="5"/>
          </p:nvPr>
        </p:nvSpPr>
        <p:spPr>
          <a:xfrm>
            <a:off x="6161677" y="3823062"/>
            <a:ext cx="5577477" cy="2333898"/>
          </a:xfrm>
          <a:prstGeom prst="roundRect">
            <a:avLst>
              <a:gd name="adj" fmla="val 18918"/>
            </a:avLst>
          </a:prstGeom>
          <a:noFill/>
          <a:ln>
            <a:noFill/>
          </a:ln>
        </p:spPr>
      </p:sp>
      <p:sp>
        <p:nvSpPr>
          <p:cNvPr id="108" name="Google Shape;108;p29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9" name="Google Shape;109;p29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anda 1">
  <p:cSld name="Komanda 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0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body" idx="1"/>
          </p:nvPr>
        </p:nvSpPr>
        <p:spPr>
          <a:xfrm>
            <a:off x="396605" y="146457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3" name="Google Shape;113;p30"/>
          <p:cNvSpPr>
            <a:spLocks noGrp="1"/>
          </p:cNvSpPr>
          <p:nvPr>
            <p:ph type="pic" idx="2"/>
          </p:nvPr>
        </p:nvSpPr>
        <p:spPr>
          <a:xfrm>
            <a:off x="7811071" y="1464574"/>
            <a:ext cx="3607512" cy="3607692"/>
          </a:xfrm>
          <a:prstGeom prst="roundRect">
            <a:avLst>
              <a:gd name="adj" fmla="val 14336"/>
            </a:avLst>
          </a:prstGeom>
          <a:noFill/>
          <a:ln>
            <a:noFill/>
          </a:ln>
        </p:spPr>
      </p:sp>
      <p:sp>
        <p:nvSpPr>
          <p:cNvPr id="114" name="Google Shape;114;p30"/>
          <p:cNvSpPr txBox="1">
            <a:spLocks noGrp="1"/>
          </p:cNvSpPr>
          <p:nvPr>
            <p:ph type="body" idx="3"/>
          </p:nvPr>
        </p:nvSpPr>
        <p:spPr>
          <a:xfrm>
            <a:off x="7811070" y="5382240"/>
            <a:ext cx="36075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5" name="Google Shape;115;p30"/>
          <p:cNvSpPr txBox="1">
            <a:spLocks noGrp="1"/>
          </p:cNvSpPr>
          <p:nvPr>
            <p:ph type="body" idx="4"/>
          </p:nvPr>
        </p:nvSpPr>
        <p:spPr>
          <a:xfrm>
            <a:off x="7811071" y="5867955"/>
            <a:ext cx="3607512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16" name="Google Shape;116;p30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anda 2">
  <p:cSld name="Komanda 2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1"/>
          <p:cNvSpPr>
            <a:spLocks noGrp="1"/>
          </p:cNvSpPr>
          <p:nvPr>
            <p:ph type="pic" idx="2"/>
          </p:nvPr>
        </p:nvSpPr>
        <p:spPr>
          <a:xfrm>
            <a:off x="396607" y="4352335"/>
            <a:ext cx="1909866" cy="1891357"/>
          </a:xfrm>
          <a:prstGeom prst="roundRect">
            <a:avLst>
              <a:gd name="adj" fmla="val 21565"/>
            </a:avLst>
          </a:prstGeom>
          <a:noFill/>
          <a:ln>
            <a:noFill/>
          </a:ln>
        </p:spPr>
      </p:sp>
      <p:sp>
        <p:nvSpPr>
          <p:cNvPr id="119" name="Google Shape;119;p31"/>
          <p:cNvSpPr txBox="1">
            <a:spLocks noGrp="1"/>
          </p:cNvSpPr>
          <p:nvPr>
            <p:ph type="body" idx="1"/>
          </p:nvPr>
        </p:nvSpPr>
        <p:spPr>
          <a:xfrm>
            <a:off x="2550838" y="4352335"/>
            <a:ext cx="3331348" cy="104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body" idx="3"/>
          </p:nvPr>
        </p:nvSpPr>
        <p:spPr>
          <a:xfrm>
            <a:off x="2550838" y="5867955"/>
            <a:ext cx="3331347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4"/>
          </p:nvPr>
        </p:nvSpPr>
        <p:spPr>
          <a:xfrm>
            <a:off x="396605" y="146457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3" name="Google Shape;123;p31"/>
          <p:cNvSpPr>
            <a:spLocks noGrp="1"/>
          </p:cNvSpPr>
          <p:nvPr>
            <p:ph type="pic" idx="5"/>
          </p:nvPr>
        </p:nvSpPr>
        <p:spPr>
          <a:xfrm>
            <a:off x="6181142" y="4352335"/>
            <a:ext cx="1909866" cy="1891357"/>
          </a:xfrm>
          <a:prstGeom prst="roundRect">
            <a:avLst>
              <a:gd name="adj" fmla="val 21565"/>
            </a:avLst>
          </a:prstGeom>
          <a:noFill/>
          <a:ln>
            <a:noFill/>
          </a:ln>
        </p:spPr>
      </p:sp>
      <p:sp>
        <p:nvSpPr>
          <p:cNvPr id="124" name="Google Shape;124;p31"/>
          <p:cNvSpPr txBox="1">
            <a:spLocks noGrp="1"/>
          </p:cNvSpPr>
          <p:nvPr>
            <p:ph type="body" idx="6"/>
          </p:nvPr>
        </p:nvSpPr>
        <p:spPr>
          <a:xfrm>
            <a:off x="8335373" y="4352335"/>
            <a:ext cx="3331348" cy="104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body" idx="7"/>
          </p:nvPr>
        </p:nvSpPr>
        <p:spPr>
          <a:xfrm>
            <a:off x="8335373" y="5867955"/>
            <a:ext cx="3331347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26" name="Google Shape;126;p31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anda 3">
  <p:cSld name="Komanda 3">
    <p:bg>
      <p:bgPr>
        <a:solidFill>
          <a:schemeClr val="accent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2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body" idx="1"/>
          </p:nvPr>
        </p:nvSpPr>
        <p:spPr>
          <a:xfrm>
            <a:off x="396605" y="146457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0" name="Google Shape;130;p32"/>
          <p:cNvSpPr>
            <a:spLocks noGrp="1"/>
          </p:cNvSpPr>
          <p:nvPr>
            <p:ph type="pic" idx="2"/>
          </p:nvPr>
        </p:nvSpPr>
        <p:spPr>
          <a:xfrm>
            <a:off x="7811071" y="1464574"/>
            <a:ext cx="3607512" cy="3607692"/>
          </a:xfrm>
          <a:prstGeom prst="roundRect">
            <a:avLst>
              <a:gd name="adj" fmla="val 14336"/>
            </a:avLst>
          </a:prstGeom>
          <a:noFill/>
          <a:ln>
            <a:noFill/>
          </a:ln>
        </p:spPr>
      </p:sp>
      <p:sp>
        <p:nvSpPr>
          <p:cNvPr id="131" name="Google Shape;131;p32"/>
          <p:cNvSpPr txBox="1">
            <a:spLocks noGrp="1"/>
          </p:cNvSpPr>
          <p:nvPr>
            <p:ph type="body" idx="3"/>
          </p:nvPr>
        </p:nvSpPr>
        <p:spPr>
          <a:xfrm>
            <a:off x="7811070" y="5382240"/>
            <a:ext cx="36075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body" idx="4"/>
          </p:nvPr>
        </p:nvSpPr>
        <p:spPr>
          <a:xfrm>
            <a:off x="7811071" y="5867955"/>
            <a:ext cx="3607512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33" name="Google Shape;133;p32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anda 4">
  <p:cSld name="Komanda 4">
    <p:bg>
      <p:bgPr>
        <a:solidFill>
          <a:schemeClr val="accent2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3"/>
          <p:cNvSpPr>
            <a:spLocks noGrp="1"/>
          </p:cNvSpPr>
          <p:nvPr>
            <p:ph type="pic" idx="2"/>
          </p:nvPr>
        </p:nvSpPr>
        <p:spPr>
          <a:xfrm>
            <a:off x="396607" y="4352335"/>
            <a:ext cx="1909866" cy="1891357"/>
          </a:xfrm>
          <a:prstGeom prst="roundRect">
            <a:avLst>
              <a:gd name="adj" fmla="val 21565"/>
            </a:avLst>
          </a:prstGeom>
          <a:noFill/>
          <a:ln>
            <a:noFill/>
          </a:ln>
        </p:spPr>
      </p:sp>
      <p:sp>
        <p:nvSpPr>
          <p:cNvPr id="136" name="Google Shape;136;p33"/>
          <p:cNvSpPr txBox="1">
            <a:spLocks noGrp="1"/>
          </p:cNvSpPr>
          <p:nvPr>
            <p:ph type="body" idx="1"/>
          </p:nvPr>
        </p:nvSpPr>
        <p:spPr>
          <a:xfrm>
            <a:off x="2550838" y="4352335"/>
            <a:ext cx="3331348" cy="104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3"/>
          </p:nvPr>
        </p:nvSpPr>
        <p:spPr>
          <a:xfrm>
            <a:off x="2550838" y="5867955"/>
            <a:ext cx="3331347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3"/>
          <p:cNvSpPr txBox="1">
            <a:spLocks noGrp="1"/>
          </p:cNvSpPr>
          <p:nvPr>
            <p:ph type="body" idx="4"/>
          </p:nvPr>
        </p:nvSpPr>
        <p:spPr>
          <a:xfrm>
            <a:off x="396605" y="146457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p33"/>
          <p:cNvSpPr>
            <a:spLocks noGrp="1"/>
          </p:cNvSpPr>
          <p:nvPr>
            <p:ph type="pic" idx="5"/>
          </p:nvPr>
        </p:nvSpPr>
        <p:spPr>
          <a:xfrm>
            <a:off x="6181142" y="4352335"/>
            <a:ext cx="1909866" cy="1891357"/>
          </a:xfrm>
          <a:prstGeom prst="roundRect">
            <a:avLst>
              <a:gd name="adj" fmla="val 21565"/>
            </a:avLst>
          </a:prstGeom>
          <a:noFill/>
          <a:ln>
            <a:noFill/>
          </a:ln>
        </p:spPr>
      </p:sp>
      <p:sp>
        <p:nvSpPr>
          <p:cNvPr id="141" name="Google Shape;141;p33"/>
          <p:cNvSpPr txBox="1">
            <a:spLocks noGrp="1"/>
          </p:cNvSpPr>
          <p:nvPr>
            <p:ph type="body" idx="6"/>
          </p:nvPr>
        </p:nvSpPr>
        <p:spPr>
          <a:xfrm>
            <a:off x="8335373" y="4352335"/>
            <a:ext cx="3331348" cy="104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2" name="Google Shape;142;p33"/>
          <p:cNvSpPr txBox="1">
            <a:spLocks noGrp="1"/>
          </p:cNvSpPr>
          <p:nvPr>
            <p:ph type="body" idx="7"/>
          </p:nvPr>
        </p:nvSpPr>
        <p:spPr>
          <a:xfrm>
            <a:off x="8335373" y="5867955"/>
            <a:ext cx="3331347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43" name="Google Shape;143;p33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anda 5">
  <p:cSld name="Komanda 5">
    <p:bg>
      <p:bgPr>
        <a:solidFill>
          <a:schemeClr val="dk2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4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4"/>
          <p:cNvSpPr txBox="1">
            <a:spLocks noGrp="1"/>
          </p:cNvSpPr>
          <p:nvPr>
            <p:ph type="body" idx="1"/>
          </p:nvPr>
        </p:nvSpPr>
        <p:spPr>
          <a:xfrm>
            <a:off x="396605" y="146457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7" name="Google Shape;147;p34"/>
          <p:cNvSpPr>
            <a:spLocks noGrp="1"/>
          </p:cNvSpPr>
          <p:nvPr>
            <p:ph type="pic" idx="2"/>
          </p:nvPr>
        </p:nvSpPr>
        <p:spPr>
          <a:xfrm>
            <a:off x="7811071" y="1464574"/>
            <a:ext cx="3607512" cy="3607692"/>
          </a:xfrm>
          <a:prstGeom prst="roundRect">
            <a:avLst>
              <a:gd name="adj" fmla="val 14336"/>
            </a:avLst>
          </a:prstGeom>
          <a:noFill/>
          <a:ln>
            <a:noFill/>
          </a:ln>
        </p:spPr>
      </p:sp>
      <p:sp>
        <p:nvSpPr>
          <p:cNvPr id="148" name="Google Shape;148;p34"/>
          <p:cNvSpPr txBox="1">
            <a:spLocks noGrp="1"/>
          </p:cNvSpPr>
          <p:nvPr>
            <p:ph type="body" idx="3"/>
          </p:nvPr>
        </p:nvSpPr>
        <p:spPr>
          <a:xfrm>
            <a:off x="7811070" y="5382240"/>
            <a:ext cx="36075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9" name="Google Shape;149;p34"/>
          <p:cNvSpPr txBox="1">
            <a:spLocks noGrp="1"/>
          </p:cNvSpPr>
          <p:nvPr>
            <p:ph type="body" idx="4"/>
          </p:nvPr>
        </p:nvSpPr>
        <p:spPr>
          <a:xfrm>
            <a:off x="7811071" y="5867955"/>
            <a:ext cx="3607512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50" name="Google Shape;150;p34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09" y="376778"/>
            <a:ext cx="1089661" cy="331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anda 6">
  <p:cSld name="Komanda 6">
    <p:bg>
      <p:bgPr>
        <a:solidFill>
          <a:schemeClr val="dk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5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5"/>
          <p:cNvSpPr txBox="1">
            <a:spLocks noGrp="1"/>
          </p:cNvSpPr>
          <p:nvPr>
            <p:ph type="body" idx="1"/>
          </p:nvPr>
        </p:nvSpPr>
        <p:spPr>
          <a:xfrm>
            <a:off x="396605" y="146457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4" name="Google Shape;154;p35"/>
          <p:cNvSpPr>
            <a:spLocks noGrp="1"/>
          </p:cNvSpPr>
          <p:nvPr>
            <p:ph type="pic" idx="2"/>
          </p:nvPr>
        </p:nvSpPr>
        <p:spPr>
          <a:xfrm>
            <a:off x="396607" y="4352335"/>
            <a:ext cx="1909866" cy="1891357"/>
          </a:xfrm>
          <a:prstGeom prst="roundRect">
            <a:avLst>
              <a:gd name="adj" fmla="val 21565"/>
            </a:avLst>
          </a:prstGeom>
          <a:noFill/>
          <a:ln>
            <a:noFill/>
          </a:ln>
        </p:spPr>
      </p:sp>
      <p:sp>
        <p:nvSpPr>
          <p:cNvPr id="155" name="Google Shape;155;p35"/>
          <p:cNvSpPr txBox="1">
            <a:spLocks noGrp="1"/>
          </p:cNvSpPr>
          <p:nvPr>
            <p:ph type="body" idx="3"/>
          </p:nvPr>
        </p:nvSpPr>
        <p:spPr>
          <a:xfrm>
            <a:off x="2550838" y="4352335"/>
            <a:ext cx="3331348" cy="104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6" name="Google Shape;156;p35"/>
          <p:cNvSpPr txBox="1">
            <a:spLocks noGrp="1"/>
          </p:cNvSpPr>
          <p:nvPr>
            <p:ph type="body" idx="4"/>
          </p:nvPr>
        </p:nvSpPr>
        <p:spPr>
          <a:xfrm>
            <a:off x="2550838" y="5867955"/>
            <a:ext cx="3331347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7" name="Google Shape;157;p35"/>
          <p:cNvSpPr>
            <a:spLocks noGrp="1"/>
          </p:cNvSpPr>
          <p:nvPr>
            <p:ph type="pic" idx="5"/>
          </p:nvPr>
        </p:nvSpPr>
        <p:spPr>
          <a:xfrm>
            <a:off x="6181142" y="4352335"/>
            <a:ext cx="1909866" cy="1891357"/>
          </a:xfrm>
          <a:prstGeom prst="roundRect">
            <a:avLst>
              <a:gd name="adj" fmla="val 21565"/>
            </a:avLst>
          </a:prstGeom>
          <a:noFill/>
          <a:ln>
            <a:noFill/>
          </a:ln>
        </p:spPr>
      </p:sp>
      <p:sp>
        <p:nvSpPr>
          <p:cNvPr id="158" name="Google Shape;158;p35"/>
          <p:cNvSpPr txBox="1">
            <a:spLocks noGrp="1"/>
          </p:cNvSpPr>
          <p:nvPr>
            <p:ph type="body" idx="6"/>
          </p:nvPr>
        </p:nvSpPr>
        <p:spPr>
          <a:xfrm>
            <a:off x="8335373" y="4352335"/>
            <a:ext cx="3331348" cy="104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9" name="Google Shape;159;p35"/>
          <p:cNvSpPr txBox="1">
            <a:spLocks noGrp="1"/>
          </p:cNvSpPr>
          <p:nvPr>
            <p:ph type="body" idx="7"/>
          </p:nvPr>
        </p:nvSpPr>
        <p:spPr>
          <a:xfrm>
            <a:off x="8335373" y="5867955"/>
            <a:ext cx="3331347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60" name="Google Shape;160;p35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09" y="376778"/>
            <a:ext cx="1089661" cy="331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fas + nuotrauka">
  <p:cSld name="Paragrafas + nuotrauka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>
            <a:spLocks noGrp="1"/>
          </p:cNvSpPr>
          <p:nvPr>
            <p:ph type="pic" idx="2"/>
          </p:nvPr>
        </p:nvSpPr>
        <p:spPr>
          <a:xfrm>
            <a:off x="6111463" y="-25056"/>
            <a:ext cx="6118702" cy="68917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body" idx="3"/>
          </p:nvPr>
        </p:nvSpPr>
        <p:spPr>
          <a:xfrm>
            <a:off x="396605" y="1464574"/>
            <a:ext cx="4737255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Žemėlapis 1">
  <p:cSld name="Žemėlapis 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6"/>
          <p:cNvSpPr/>
          <p:nvPr/>
        </p:nvSpPr>
        <p:spPr>
          <a:xfrm>
            <a:off x="723988" y="1468379"/>
            <a:ext cx="6010542" cy="4636128"/>
          </a:xfrm>
          <a:custGeom>
            <a:avLst/>
            <a:gdLst/>
            <a:ahLst/>
            <a:cxnLst/>
            <a:rect l="l" t="t" r="r" b="b"/>
            <a:pathLst>
              <a:path w="3866364" h="2982253" extrusionOk="0">
                <a:moveTo>
                  <a:pt x="126706" y="887349"/>
                </a:moveTo>
                <a:lnTo>
                  <a:pt x="105251" y="859822"/>
                </a:lnTo>
                <a:lnTo>
                  <a:pt x="110919" y="891802"/>
                </a:lnTo>
                <a:lnTo>
                  <a:pt x="109299" y="965478"/>
                </a:lnTo>
                <a:lnTo>
                  <a:pt x="114967" y="988957"/>
                </a:lnTo>
                <a:lnTo>
                  <a:pt x="110919" y="999887"/>
                </a:lnTo>
                <a:lnTo>
                  <a:pt x="114967" y="1005554"/>
                </a:lnTo>
                <a:lnTo>
                  <a:pt x="110919" y="1025795"/>
                </a:lnTo>
                <a:lnTo>
                  <a:pt x="103632" y="1124569"/>
                </a:lnTo>
                <a:lnTo>
                  <a:pt x="77319" y="1220105"/>
                </a:lnTo>
                <a:lnTo>
                  <a:pt x="50197" y="1289733"/>
                </a:lnTo>
                <a:lnTo>
                  <a:pt x="0" y="1375553"/>
                </a:lnTo>
                <a:lnTo>
                  <a:pt x="42100" y="1386483"/>
                </a:lnTo>
                <a:lnTo>
                  <a:pt x="42910" y="1368266"/>
                </a:lnTo>
                <a:lnTo>
                  <a:pt x="75295" y="1324547"/>
                </a:lnTo>
                <a:lnTo>
                  <a:pt x="83391" y="1301067"/>
                </a:lnTo>
                <a:lnTo>
                  <a:pt x="87440" y="1276779"/>
                </a:lnTo>
                <a:lnTo>
                  <a:pt x="98369" y="1250871"/>
                </a:lnTo>
                <a:lnTo>
                  <a:pt x="110109" y="1228201"/>
                </a:lnTo>
                <a:lnTo>
                  <a:pt x="119015" y="1215652"/>
                </a:lnTo>
                <a:lnTo>
                  <a:pt x="119015" y="1207961"/>
                </a:lnTo>
                <a:lnTo>
                  <a:pt x="106466" y="1192173"/>
                </a:lnTo>
                <a:lnTo>
                  <a:pt x="110514" y="1173551"/>
                </a:lnTo>
                <a:lnTo>
                  <a:pt x="120634" y="1154121"/>
                </a:lnTo>
                <a:lnTo>
                  <a:pt x="127921" y="1134690"/>
                </a:lnTo>
                <a:lnTo>
                  <a:pt x="127921" y="1090160"/>
                </a:lnTo>
                <a:lnTo>
                  <a:pt x="129540" y="1075992"/>
                </a:lnTo>
                <a:lnTo>
                  <a:pt x="135207" y="1056561"/>
                </a:lnTo>
                <a:lnTo>
                  <a:pt x="136827" y="1041583"/>
                </a:lnTo>
                <a:lnTo>
                  <a:pt x="135207" y="938355"/>
                </a:lnTo>
                <a:lnTo>
                  <a:pt x="126706" y="887349"/>
                </a:lnTo>
                <a:close/>
                <a:moveTo>
                  <a:pt x="3861911" y="1367457"/>
                </a:moveTo>
                <a:lnTo>
                  <a:pt x="3846934" y="1355717"/>
                </a:lnTo>
                <a:lnTo>
                  <a:pt x="3737634" y="1336286"/>
                </a:lnTo>
                <a:lnTo>
                  <a:pt x="3697962" y="1347216"/>
                </a:lnTo>
                <a:lnTo>
                  <a:pt x="3686223" y="1346406"/>
                </a:lnTo>
                <a:lnTo>
                  <a:pt x="3647361" y="1331428"/>
                </a:lnTo>
                <a:lnTo>
                  <a:pt x="3637645" y="1323737"/>
                </a:lnTo>
                <a:lnTo>
                  <a:pt x="3634407" y="1311188"/>
                </a:lnTo>
                <a:lnTo>
                  <a:pt x="3640884" y="1289328"/>
                </a:lnTo>
                <a:lnTo>
                  <a:pt x="3656672" y="1260181"/>
                </a:lnTo>
                <a:lnTo>
                  <a:pt x="3661529" y="1249251"/>
                </a:lnTo>
                <a:lnTo>
                  <a:pt x="3670435" y="1205532"/>
                </a:lnTo>
                <a:lnTo>
                  <a:pt x="3676102" y="1192983"/>
                </a:lnTo>
                <a:lnTo>
                  <a:pt x="3699177" y="1168694"/>
                </a:lnTo>
                <a:lnTo>
                  <a:pt x="3700796" y="1156145"/>
                </a:lnTo>
                <a:lnTo>
                  <a:pt x="3688247" y="1131046"/>
                </a:lnTo>
                <a:lnTo>
                  <a:pt x="3691485" y="1102305"/>
                </a:lnTo>
                <a:lnTo>
                  <a:pt x="3704844" y="1080445"/>
                </a:lnTo>
                <a:lnTo>
                  <a:pt x="3720632" y="1061014"/>
                </a:lnTo>
                <a:lnTo>
                  <a:pt x="3733181" y="1040773"/>
                </a:lnTo>
                <a:lnTo>
                  <a:pt x="3739658" y="1014865"/>
                </a:lnTo>
                <a:lnTo>
                  <a:pt x="3741277" y="983694"/>
                </a:lnTo>
                <a:lnTo>
                  <a:pt x="3738848" y="951714"/>
                </a:lnTo>
                <a:lnTo>
                  <a:pt x="3733181" y="924187"/>
                </a:lnTo>
                <a:lnTo>
                  <a:pt x="3700796" y="923377"/>
                </a:lnTo>
                <a:lnTo>
                  <a:pt x="3663553" y="913257"/>
                </a:lnTo>
                <a:lnTo>
                  <a:pt x="3572470" y="867918"/>
                </a:lnTo>
                <a:lnTo>
                  <a:pt x="3531180" y="835938"/>
                </a:lnTo>
                <a:lnTo>
                  <a:pt x="3496366" y="771978"/>
                </a:lnTo>
                <a:lnTo>
                  <a:pt x="3480578" y="735949"/>
                </a:lnTo>
                <a:lnTo>
                  <a:pt x="3463981" y="710041"/>
                </a:lnTo>
                <a:lnTo>
                  <a:pt x="3398806" y="652153"/>
                </a:lnTo>
                <a:lnTo>
                  <a:pt x="3358325" y="605195"/>
                </a:lnTo>
                <a:lnTo>
                  <a:pt x="3262384" y="540020"/>
                </a:lnTo>
                <a:lnTo>
                  <a:pt x="3192756" y="460272"/>
                </a:lnTo>
                <a:lnTo>
                  <a:pt x="3154704" y="433554"/>
                </a:lnTo>
                <a:lnTo>
                  <a:pt x="3146203" y="425053"/>
                </a:lnTo>
                <a:lnTo>
                  <a:pt x="3140535" y="412504"/>
                </a:lnTo>
                <a:lnTo>
                  <a:pt x="3127986" y="372428"/>
                </a:lnTo>
                <a:lnTo>
                  <a:pt x="3123129" y="361498"/>
                </a:lnTo>
                <a:lnTo>
                  <a:pt x="3115032" y="358259"/>
                </a:lnTo>
                <a:lnTo>
                  <a:pt x="3076170" y="361498"/>
                </a:lnTo>
                <a:lnTo>
                  <a:pt x="3064431" y="359069"/>
                </a:lnTo>
                <a:lnTo>
                  <a:pt x="3031236" y="343281"/>
                </a:lnTo>
                <a:lnTo>
                  <a:pt x="2986707" y="351782"/>
                </a:lnTo>
                <a:lnTo>
                  <a:pt x="2759202" y="311706"/>
                </a:lnTo>
                <a:lnTo>
                  <a:pt x="2735318" y="294299"/>
                </a:lnTo>
                <a:lnTo>
                  <a:pt x="2716292" y="258270"/>
                </a:lnTo>
                <a:lnTo>
                  <a:pt x="2704552" y="219813"/>
                </a:lnTo>
                <a:lnTo>
                  <a:pt x="2698075" y="208074"/>
                </a:lnTo>
                <a:lnTo>
                  <a:pt x="2675811" y="183785"/>
                </a:lnTo>
                <a:lnTo>
                  <a:pt x="2669334" y="171236"/>
                </a:lnTo>
                <a:lnTo>
                  <a:pt x="2662047" y="148566"/>
                </a:lnTo>
                <a:lnTo>
                  <a:pt x="2645450" y="75700"/>
                </a:lnTo>
                <a:lnTo>
                  <a:pt x="2628043" y="25503"/>
                </a:lnTo>
                <a:lnTo>
                  <a:pt x="2616303" y="5263"/>
                </a:lnTo>
                <a:lnTo>
                  <a:pt x="2602135" y="0"/>
                </a:lnTo>
                <a:lnTo>
                  <a:pt x="2592824" y="8501"/>
                </a:lnTo>
                <a:lnTo>
                  <a:pt x="2590395" y="21050"/>
                </a:lnTo>
                <a:lnTo>
                  <a:pt x="2589586" y="34409"/>
                </a:lnTo>
                <a:lnTo>
                  <a:pt x="2585538" y="45339"/>
                </a:lnTo>
                <a:lnTo>
                  <a:pt x="2579870" y="46149"/>
                </a:lnTo>
                <a:lnTo>
                  <a:pt x="2564892" y="40076"/>
                </a:lnTo>
                <a:lnTo>
                  <a:pt x="2558415" y="40076"/>
                </a:lnTo>
                <a:lnTo>
                  <a:pt x="2474619" y="77724"/>
                </a:lnTo>
                <a:lnTo>
                  <a:pt x="2449116" y="98774"/>
                </a:lnTo>
                <a:lnTo>
                  <a:pt x="2395276" y="172450"/>
                </a:lnTo>
                <a:lnTo>
                  <a:pt x="2382726" y="185809"/>
                </a:lnTo>
                <a:lnTo>
                  <a:pt x="2344674" y="208478"/>
                </a:lnTo>
                <a:lnTo>
                  <a:pt x="2322409" y="218599"/>
                </a:lnTo>
                <a:lnTo>
                  <a:pt x="2300954" y="212931"/>
                </a:lnTo>
                <a:lnTo>
                  <a:pt x="2258854" y="181761"/>
                </a:lnTo>
                <a:lnTo>
                  <a:pt x="2237399" y="173260"/>
                </a:lnTo>
                <a:lnTo>
                  <a:pt x="2217563" y="176498"/>
                </a:lnTo>
                <a:lnTo>
                  <a:pt x="2138220" y="218194"/>
                </a:lnTo>
                <a:lnTo>
                  <a:pt x="2120003" y="221432"/>
                </a:lnTo>
                <a:lnTo>
                  <a:pt x="2100167" y="217384"/>
                </a:lnTo>
                <a:lnTo>
                  <a:pt x="2077903" y="204835"/>
                </a:lnTo>
                <a:lnTo>
                  <a:pt x="2015966" y="155448"/>
                </a:lnTo>
                <a:lnTo>
                  <a:pt x="1935004" y="129540"/>
                </a:lnTo>
                <a:lnTo>
                  <a:pt x="1913549" y="128730"/>
                </a:lnTo>
                <a:lnTo>
                  <a:pt x="1868210" y="139660"/>
                </a:lnTo>
                <a:lnTo>
                  <a:pt x="1847564" y="136422"/>
                </a:lnTo>
                <a:lnTo>
                  <a:pt x="1846755" y="132374"/>
                </a:lnTo>
                <a:lnTo>
                  <a:pt x="1847564" y="125087"/>
                </a:lnTo>
                <a:lnTo>
                  <a:pt x="1846755" y="115776"/>
                </a:lnTo>
                <a:lnTo>
                  <a:pt x="1841087" y="107275"/>
                </a:lnTo>
                <a:lnTo>
                  <a:pt x="1835420" y="105656"/>
                </a:lnTo>
                <a:lnTo>
                  <a:pt x="1817203" y="108895"/>
                </a:lnTo>
                <a:lnTo>
                  <a:pt x="1771864" y="106466"/>
                </a:lnTo>
                <a:lnTo>
                  <a:pt x="1750409" y="112133"/>
                </a:lnTo>
                <a:lnTo>
                  <a:pt x="1710738" y="136422"/>
                </a:lnTo>
                <a:lnTo>
                  <a:pt x="1686854" y="134803"/>
                </a:lnTo>
                <a:lnTo>
                  <a:pt x="1574316" y="86225"/>
                </a:lnTo>
                <a:lnTo>
                  <a:pt x="1559338" y="82987"/>
                </a:lnTo>
                <a:lnTo>
                  <a:pt x="1483233" y="101608"/>
                </a:lnTo>
                <a:lnTo>
                  <a:pt x="1470684" y="108895"/>
                </a:lnTo>
                <a:lnTo>
                  <a:pt x="1476351" y="121444"/>
                </a:lnTo>
                <a:lnTo>
                  <a:pt x="1443157" y="157472"/>
                </a:lnTo>
                <a:lnTo>
                  <a:pt x="1408748" y="166378"/>
                </a:lnTo>
                <a:lnTo>
                  <a:pt x="1378791" y="142899"/>
                </a:lnTo>
                <a:lnTo>
                  <a:pt x="1355717" y="83391"/>
                </a:lnTo>
                <a:lnTo>
                  <a:pt x="1339929" y="48982"/>
                </a:lnTo>
                <a:lnTo>
                  <a:pt x="1318474" y="36433"/>
                </a:lnTo>
                <a:lnTo>
                  <a:pt x="1295400" y="40481"/>
                </a:lnTo>
                <a:lnTo>
                  <a:pt x="1251680" y="71652"/>
                </a:lnTo>
                <a:lnTo>
                  <a:pt x="1158169" y="110919"/>
                </a:lnTo>
                <a:lnTo>
                  <a:pt x="1148048" y="112538"/>
                </a:lnTo>
                <a:lnTo>
                  <a:pt x="1136309" y="107680"/>
                </a:lnTo>
                <a:lnTo>
                  <a:pt x="1107162" y="76510"/>
                </a:lnTo>
                <a:lnTo>
                  <a:pt x="1088136" y="66389"/>
                </a:lnTo>
                <a:lnTo>
                  <a:pt x="1046036" y="56269"/>
                </a:lnTo>
                <a:lnTo>
                  <a:pt x="850511" y="63151"/>
                </a:lnTo>
                <a:lnTo>
                  <a:pt x="837152" y="57888"/>
                </a:lnTo>
                <a:lnTo>
                  <a:pt x="812459" y="39672"/>
                </a:lnTo>
                <a:lnTo>
                  <a:pt x="799910" y="33195"/>
                </a:lnTo>
                <a:lnTo>
                  <a:pt x="769953" y="31575"/>
                </a:lnTo>
                <a:lnTo>
                  <a:pt x="499943" y="160711"/>
                </a:lnTo>
                <a:lnTo>
                  <a:pt x="442055" y="163139"/>
                </a:lnTo>
                <a:lnTo>
                  <a:pt x="417362" y="175689"/>
                </a:lnTo>
                <a:lnTo>
                  <a:pt x="325469" y="247745"/>
                </a:lnTo>
                <a:lnTo>
                  <a:pt x="315349" y="250984"/>
                </a:lnTo>
                <a:lnTo>
                  <a:pt x="285393" y="252603"/>
                </a:lnTo>
                <a:lnTo>
                  <a:pt x="265557" y="263533"/>
                </a:lnTo>
                <a:lnTo>
                  <a:pt x="240863" y="284583"/>
                </a:lnTo>
                <a:lnTo>
                  <a:pt x="217789" y="310491"/>
                </a:lnTo>
                <a:lnTo>
                  <a:pt x="201192" y="336399"/>
                </a:lnTo>
                <a:lnTo>
                  <a:pt x="189452" y="374856"/>
                </a:lnTo>
                <a:lnTo>
                  <a:pt x="184595" y="407646"/>
                </a:lnTo>
                <a:lnTo>
                  <a:pt x="174474" y="430316"/>
                </a:lnTo>
                <a:lnTo>
                  <a:pt x="148161" y="438007"/>
                </a:lnTo>
                <a:lnTo>
                  <a:pt x="109299" y="438007"/>
                </a:lnTo>
                <a:lnTo>
                  <a:pt x="84606" y="443675"/>
                </a:lnTo>
                <a:lnTo>
                  <a:pt x="87844" y="485775"/>
                </a:lnTo>
                <a:lnTo>
                  <a:pt x="87844" y="588193"/>
                </a:lnTo>
                <a:lnTo>
                  <a:pt x="86225" y="599123"/>
                </a:lnTo>
                <a:lnTo>
                  <a:pt x="80963" y="615720"/>
                </a:lnTo>
                <a:lnTo>
                  <a:pt x="79343" y="628269"/>
                </a:lnTo>
                <a:lnTo>
                  <a:pt x="79343" y="680085"/>
                </a:lnTo>
                <a:lnTo>
                  <a:pt x="89464" y="779669"/>
                </a:lnTo>
                <a:lnTo>
                  <a:pt x="95131" y="803148"/>
                </a:lnTo>
                <a:lnTo>
                  <a:pt x="98369" y="832295"/>
                </a:lnTo>
                <a:lnTo>
                  <a:pt x="102418" y="839986"/>
                </a:lnTo>
                <a:lnTo>
                  <a:pt x="108085" y="844034"/>
                </a:lnTo>
                <a:lnTo>
                  <a:pt x="114562" y="850916"/>
                </a:lnTo>
                <a:lnTo>
                  <a:pt x="141684" y="899493"/>
                </a:lnTo>
                <a:lnTo>
                  <a:pt x="145733" y="911233"/>
                </a:lnTo>
                <a:lnTo>
                  <a:pt x="147352" y="933903"/>
                </a:lnTo>
                <a:lnTo>
                  <a:pt x="151400" y="956572"/>
                </a:lnTo>
                <a:lnTo>
                  <a:pt x="176093" y="1023771"/>
                </a:lnTo>
                <a:lnTo>
                  <a:pt x="178522" y="1035510"/>
                </a:lnTo>
                <a:lnTo>
                  <a:pt x="178522" y="1044011"/>
                </a:lnTo>
                <a:lnTo>
                  <a:pt x="177713" y="1053322"/>
                </a:lnTo>
                <a:lnTo>
                  <a:pt x="176903" y="1067491"/>
                </a:lnTo>
                <a:lnTo>
                  <a:pt x="180142" y="1078421"/>
                </a:lnTo>
                <a:lnTo>
                  <a:pt x="186619" y="1087731"/>
                </a:lnTo>
                <a:lnTo>
                  <a:pt x="193096" y="1094613"/>
                </a:lnTo>
                <a:lnTo>
                  <a:pt x="195524" y="1098661"/>
                </a:lnTo>
                <a:lnTo>
                  <a:pt x="196334" y="1107972"/>
                </a:lnTo>
                <a:lnTo>
                  <a:pt x="204430" y="1143191"/>
                </a:lnTo>
                <a:lnTo>
                  <a:pt x="211717" y="1190958"/>
                </a:lnTo>
                <a:lnTo>
                  <a:pt x="211717" y="1219700"/>
                </a:lnTo>
                <a:lnTo>
                  <a:pt x="201597" y="1232249"/>
                </a:lnTo>
                <a:lnTo>
                  <a:pt x="195929" y="1241560"/>
                </a:lnTo>
                <a:lnTo>
                  <a:pt x="170426" y="1300258"/>
                </a:lnTo>
                <a:lnTo>
                  <a:pt x="168807" y="1301067"/>
                </a:lnTo>
                <a:lnTo>
                  <a:pt x="168807" y="1303496"/>
                </a:lnTo>
                <a:lnTo>
                  <a:pt x="172045" y="1312807"/>
                </a:lnTo>
                <a:lnTo>
                  <a:pt x="210098" y="1275969"/>
                </a:lnTo>
                <a:lnTo>
                  <a:pt x="216575" y="1276779"/>
                </a:lnTo>
                <a:lnTo>
                  <a:pt x="216575" y="1303496"/>
                </a:lnTo>
                <a:lnTo>
                  <a:pt x="218194" y="1316046"/>
                </a:lnTo>
                <a:lnTo>
                  <a:pt x="223861" y="1320903"/>
                </a:lnTo>
                <a:lnTo>
                  <a:pt x="227909" y="1326166"/>
                </a:lnTo>
                <a:lnTo>
                  <a:pt x="233577" y="1338715"/>
                </a:lnTo>
                <a:lnTo>
                  <a:pt x="237625" y="1352074"/>
                </a:lnTo>
                <a:lnTo>
                  <a:pt x="239244" y="1361385"/>
                </a:lnTo>
                <a:lnTo>
                  <a:pt x="235196" y="1373124"/>
                </a:lnTo>
                <a:lnTo>
                  <a:pt x="230338" y="1373124"/>
                </a:lnTo>
                <a:lnTo>
                  <a:pt x="225481" y="1371505"/>
                </a:lnTo>
                <a:lnTo>
                  <a:pt x="221432" y="1375553"/>
                </a:lnTo>
                <a:lnTo>
                  <a:pt x="221432" y="1384864"/>
                </a:lnTo>
                <a:lnTo>
                  <a:pt x="224671" y="1411581"/>
                </a:lnTo>
                <a:lnTo>
                  <a:pt x="223861" y="1417653"/>
                </a:lnTo>
                <a:lnTo>
                  <a:pt x="277701" y="1371505"/>
                </a:lnTo>
                <a:lnTo>
                  <a:pt x="294299" y="1369076"/>
                </a:lnTo>
                <a:lnTo>
                  <a:pt x="314135" y="1389316"/>
                </a:lnTo>
                <a:lnTo>
                  <a:pt x="354616" y="1460564"/>
                </a:lnTo>
                <a:lnTo>
                  <a:pt x="378500" y="1479995"/>
                </a:lnTo>
                <a:lnTo>
                  <a:pt x="446508" y="1485662"/>
                </a:lnTo>
                <a:lnTo>
                  <a:pt x="472821" y="1499021"/>
                </a:lnTo>
                <a:lnTo>
                  <a:pt x="518970" y="1535859"/>
                </a:lnTo>
                <a:lnTo>
                  <a:pt x="530709" y="1550837"/>
                </a:lnTo>
                <a:lnTo>
                  <a:pt x="542449" y="1560957"/>
                </a:lnTo>
                <a:lnTo>
                  <a:pt x="587788" y="1571077"/>
                </a:lnTo>
                <a:lnTo>
                  <a:pt x="610053" y="1591318"/>
                </a:lnTo>
                <a:lnTo>
                  <a:pt x="622602" y="1599819"/>
                </a:lnTo>
                <a:lnTo>
                  <a:pt x="645676" y="1605891"/>
                </a:lnTo>
                <a:lnTo>
                  <a:pt x="661464" y="1616821"/>
                </a:lnTo>
                <a:lnTo>
                  <a:pt x="667941" y="1619250"/>
                </a:lnTo>
                <a:lnTo>
                  <a:pt x="673608" y="1616821"/>
                </a:lnTo>
                <a:lnTo>
                  <a:pt x="691015" y="1603462"/>
                </a:lnTo>
                <a:lnTo>
                  <a:pt x="708422" y="1601843"/>
                </a:lnTo>
                <a:lnTo>
                  <a:pt x="716518" y="1607915"/>
                </a:lnTo>
                <a:lnTo>
                  <a:pt x="718947" y="1620465"/>
                </a:lnTo>
                <a:lnTo>
                  <a:pt x="718947" y="1639896"/>
                </a:lnTo>
                <a:lnTo>
                  <a:pt x="724614" y="1659326"/>
                </a:lnTo>
                <a:lnTo>
                  <a:pt x="739593" y="1671876"/>
                </a:lnTo>
                <a:lnTo>
                  <a:pt x="756999" y="1677948"/>
                </a:lnTo>
                <a:lnTo>
                  <a:pt x="771978" y="1676329"/>
                </a:lnTo>
                <a:lnTo>
                  <a:pt x="784527" y="1667018"/>
                </a:lnTo>
                <a:lnTo>
                  <a:pt x="791813" y="1656088"/>
                </a:lnTo>
                <a:lnTo>
                  <a:pt x="799910" y="1646777"/>
                </a:lnTo>
                <a:lnTo>
                  <a:pt x="871157" y="1627346"/>
                </a:lnTo>
                <a:lnTo>
                  <a:pt x="992600" y="1642324"/>
                </a:lnTo>
                <a:lnTo>
                  <a:pt x="1061418" y="1621274"/>
                </a:lnTo>
                <a:lnTo>
                  <a:pt x="1077206" y="1630585"/>
                </a:lnTo>
                <a:lnTo>
                  <a:pt x="1087326" y="1642324"/>
                </a:lnTo>
                <a:lnTo>
                  <a:pt x="1094613" y="1665804"/>
                </a:lnTo>
                <a:lnTo>
                  <a:pt x="1105543" y="1718834"/>
                </a:lnTo>
                <a:lnTo>
                  <a:pt x="1114449" y="1744742"/>
                </a:lnTo>
                <a:lnTo>
                  <a:pt x="1121736" y="1758910"/>
                </a:lnTo>
                <a:lnTo>
                  <a:pt x="1132665" y="1764578"/>
                </a:lnTo>
                <a:lnTo>
                  <a:pt x="1169908" y="1764578"/>
                </a:lnTo>
                <a:lnTo>
                  <a:pt x="1176385" y="1766197"/>
                </a:lnTo>
                <a:lnTo>
                  <a:pt x="1180433" y="1771460"/>
                </a:lnTo>
                <a:lnTo>
                  <a:pt x="1185291" y="1779556"/>
                </a:lnTo>
                <a:lnTo>
                  <a:pt x="1191768" y="1787247"/>
                </a:lnTo>
                <a:lnTo>
                  <a:pt x="1200674" y="1790486"/>
                </a:lnTo>
                <a:lnTo>
                  <a:pt x="1193387" y="1805464"/>
                </a:lnTo>
                <a:lnTo>
                  <a:pt x="1198245" y="1814775"/>
                </a:lnTo>
                <a:lnTo>
                  <a:pt x="1237917" y="1833396"/>
                </a:lnTo>
                <a:lnTo>
                  <a:pt x="1246013" y="1842706"/>
                </a:lnTo>
                <a:lnTo>
                  <a:pt x="1250871" y="1857685"/>
                </a:lnTo>
                <a:lnTo>
                  <a:pt x="1260586" y="1904643"/>
                </a:lnTo>
                <a:lnTo>
                  <a:pt x="1263015" y="1925693"/>
                </a:lnTo>
                <a:lnTo>
                  <a:pt x="1261396" y="1945934"/>
                </a:lnTo>
                <a:lnTo>
                  <a:pt x="1253300" y="1966174"/>
                </a:lnTo>
                <a:lnTo>
                  <a:pt x="1243179" y="1977104"/>
                </a:lnTo>
                <a:lnTo>
                  <a:pt x="1222534" y="1992082"/>
                </a:lnTo>
                <a:lnTo>
                  <a:pt x="1213628" y="2007061"/>
                </a:lnTo>
                <a:lnTo>
                  <a:pt x="1207961" y="2013133"/>
                </a:lnTo>
                <a:lnTo>
                  <a:pt x="1196221" y="2019610"/>
                </a:lnTo>
                <a:lnTo>
                  <a:pt x="1189744" y="2025682"/>
                </a:lnTo>
                <a:lnTo>
                  <a:pt x="1184077" y="2027301"/>
                </a:lnTo>
                <a:lnTo>
                  <a:pt x="1181648" y="2028920"/>
                </a:lnTo>
                <a:lnTo>
                  <a:pt x="1180838" y="2033778"/>
                </a:lnTo>
                <a:lnTo>
                  <a:pt x="1181648" y="2039446"/>
                </a:lnTo>
                <a:lnTo>
                  <a:pt x="1183267" y="2044303"/>
                </a:lnTo>
                <a:lnTo>
                  <a:pt x="1183267" y="2049566"/>
                </a:lnTo>
                <a:lnTo>
                  <a:pt x="1169099" y="2071426"/>
                </a:lnTo>
                <a:lnTo>
                  <a:pt x="1166670" y="2079927"/>
                </a:lnTo>
                <a:lnTo>
                  <a:pt x="1166670" y="2091666"/>
                </a:lnTo>
                <a:lnTo>
                  <a:pt x="1170718" y="2117574"/>
                </a:lnTo>
                <a:lnTo>
                  <a:pt x="1171527" y="2130123"/>
                </a:lnTo>
                <a:lnTo>
                  <a:pt x="1168289" y="2151174"/>
                </a:lnTo>
                <a:lnTo>
                  <a:pt x="1153311" y="2205419"/>
                </a:lnTo>
                <a:lnTo>
                  <a:pt x="1149263" y="2294477"/>
                </a:lnTo>
                <a:lnTo>
                  <a:pt x="1153311" y="2339007"/>
                </a:lnTo>
                <a:lnTo>
                  <a:pt x="1170718" y="2378274"/>
                </a:lnTo>
                <a:lnTo>
                  <a:pt x="1210389" y="2449521"/>
                </a:lnTo>
                <a:lnTo>
                  <a:pt x="1222939" y="2439400"/>
                </a:lnTo>
                <a:lnTo>
                  <a:pt x="1240346" y="2406611"/>
                </a:lnTo>
                <a:lnTo>
                  <a:pt x="1256943" y="2399324"/>
                </a:lnTo>
                <a:lnTo>
                  <a:pt x="1271111" y="2400943"/>
                </a:lnTo>
                <a:lnTo>
                  <a:pt x="1310783" y="2421993"/>
                </a:lnTo>
                <a:lnTo>
                  <a:pt x="1318070" y="2422803"/>
                </a:lnTo>
                <a:lnTo>
                  <a:pt x="1333048" y="2419564"/>
                </a:lnTo>
                <a:lnTo>
                  <a:pt x="1339525" y="2421184"/>
                </a:lnTo>
                <a:lnTo>
                  <a:pt x="1346002" y="2428875"/>
                </a:lnTo>
                <a:lnTo>
                  <a:pt x="1350050" y="2438186"/>
                </a:lnTo>
                <a:lnTo>
                  <a:pt x="1353288" y="2447497"/>
                </a:lnTo>
                <a:lnTo>
                  <a:pt x="1357336" y="2455188"/>
                </a:lnTo>
                <a:lnTo>
                  <a:pt x="1364623" y="2460046"/>
                </a:lnTo>
                <a:lnTo>
                  <a:pt x="1386888" y="2462475"/>
                </a:lnTo>
                <a:lnTo>
                  <a:pt x="1390936" y="2468547"/>
                </a:lnTo>
                <a:lnTo>
                  <a:pt x="1388507" y="2479477"/>
                </a:lnTo>
                <a:lnTo>
                  <a:pt x="1384459" y="2492026"/>
                </a:lnTo>
                <a:lnTo>
                  <a:pt x="1384459" y="2503766"/>
                </a:lnTo>
                <a:lnTo>
                  <a:pt x="1396198" y="2520767"/>
                </a:lnTo>
                <a:lnTo>
                  <a:pt x="1411176" y="2520767"/>
                </a:lnTo>
                <a:lnTo>
                  <a:pt x="1426964" y="2513886"/>
                </a:lnTo>
                <a:lnTo>
                  <a:pt x="1440323" y="2510647"/>
                </a:lnTo>
                <a:lnTo>
                  <a:pt x="1452063" y="2516315"/>
                </a:lnTo>
                <a:lnTo>
                  <a:pt x="1492544" y="2551533"/>
                </a:lnTo>
                <a:lnTo>
                  <a:pt x="1517237" y="2567321"/>
                </a:lnTo>
                <a:lnTo>
                  <a:pt x="1570268" y="2587562"/>
                </a:lnTo>
                <a:lnTo>
                  <a:pt x="1595771" y="2609422"/>
                </a:lnTo>
                <a:lnTo>
                  <a:pt x="1602248" y="2619542"/>
                </a:lnTo>
                <a:lnTo>
                  <a:pt x="1613988" y="2643021"/>
                </a:lnTo>
                <a:lnTo>
                  <a:pt x="1619655" y="2652332"/>
                </a:lnTo>
                <a:lnTo>
                  <a:pt x="1626132" y="2656380"/>
                </a:lnTo>
                <a:lnTo>
                  <a:pt x="1640300" y="2660428"/>
                </a:lnTo>
                <a:lnTo>
                  <a:pt x="1645968" y="2663666"/>
                </a:lnTo>
                <a:lnTo>
                  <a:pt x="1656898" y="2679454"/>
                </a:lnTo>
                <a:lnTo>
                  <a:pt x="1666208" y="2702124"/>
                </a:lnTo>
                <a:lnTo>
                  <a:pt x="1673495" y="2727222"/>
                </a:lnTo>
                <a:lnTo>
                  <a:pt x="1678353" y="2751511"/>
                </a:lnTo>
                <a:lnTo>
                  <a:pt x="1688473" y="2804136"/>
                </a:lnTo>
                <a:lnTo>
                  <a:pt x="1688473" y="2829235"/>
                </a:lnTo>
                <a:lnTo>
                  <a:pt x="1678353" y="2846642"/>
                </a:lnTo>
                <a:lnTo>
                  <a:pt x="1670256" y="2853523"/>
                </a:lnTo>
                <a:lnTo>
                  <a:pt x="1667018" y="2857572"/>
                </a:lnTo>
                <a:lnTo>
                  <a:pt x="1663779" y="2862429"/>
                </a:lnTo>
                <a:lnTo>
                  <a:pt x="1663779" y="2874169"/>
                </a:lnTo>
                <a:lnTo>
                  <a:pt x="1666208" y="2884289"/>
                </a:lnTo>
                <a:lnTo>
                  <a:pt x="1671876" y="2892790"/>
                </a:lnTo>
                <a:lnTo>
                  <a:pt x="1678353" y="2898458"/>
                </a:lnTo>
                <a:lnTo>
                  <a:pt x="1682401" y="2903315"/>
                </a:lnTo>
                <a:lnTo>
                  <a:pt x="1684020" y="2909387"/>
                </a:lnTo>
                <a:lnTo>
                  <a:pt x="1684020" y="2915055"/>
                </a:lnTo>
                <a:lnTo>
                  <a:pt x="1681591" y="2921937"/>
                </a:lnTo>
                <a:lnTo>
                  <a:pt x="1703856" y="2928009"/>
                </a:lnTo>
                <a:lnTo>
                  <a:pt x="1762554" y="2964037"/>
                </a:lnTo>
                <a:lnTo>
                  <a:pt x="1774293" y="2968085"/>
                </a:lnTo>
                <a:lnTo>
                  <a:pt x="1784009" y="2967276"/>
                </a:lnTo>
                <a:lnTo>
                  <a:pt x="1816394" y="2953107"/>
                </a:lnTo>
                <a:lnTo>
                  <a:pt x="1857685" y="2947440"/>
                </a:lnTo>
                <a:lnTo>
                  <a:pt x="1869019" y="2938939"/>
                </a:lnTo>
                <a:lnTo>
                  <a:pt x="1879140" y="2934891"/>
                </a:lnTo>
                <a:lnTo>
                  <a:pt x="1883998" y="2935700"/>
                </a:lnTo>
                <a:lnTo>
                  <a:pt x="1895737" y="2942582"/>
                </a:lnTo>
                <a:lnTo>
                  <a:pt x="1901404" y="2944202"/>
                </a:lnTo>
                <a:lnTo>
                  <a:pt x="1906262" y="2943392"/>
                </a:lnTo>
                <a:lnTo>
                  <a:pt x="1956864" y="2913841"/>
                </a:lnTo>
                <a:lnTo>
                  <a:pt x="1971032" y="2912221"/>
                </a:lnTo>
                <a:lnTo>
                  <a:pt x="1981153" y="2916269"/>
                </a:lnTo>
                <a:lnTo>
                  <a:pt x="2000179" y="2928819"/>
                </a:lnTo>
                <a:lnTo>
                  <a:pt x="2011109" y="2931247"/>
                </a:lnTo>
                <a:lnTo>
                  <a:pt x="2053209" y="2931247"/>
                </a:lnTo>
                <a:lnTo>
                  <a:pt x="2072235" y="2925580"/>
                </a:lnTo>
                <a:lnTo>
                  <a:pt x="2112717" y="2903720"/>
                </a:lnTo>
                <a:lnTo>
                  <a:pt x="2134172" y="2899672"/>
                </a:lnTo>
                <a:lnTo>
                  <a:pt x="2154817" y="2907363"/>
                </a:lnTo>
                <a:lnTo>
                  <a:pt x="2173034" y="2930033"/>
                </a:lnTo>
                <a:lnTo>
                  <a:pt x="2184773" y="2962823"/>
                </a:lnTo>
                <a:lnTo>
                  <a:pt x="2192060" y="2973753"/>
                </a:lnTo>
                <a:lnTo>
                  <a:pt x="2204609" y="2976182"/>
                </a:lnTo>
                <a:lnTo>
                  <a:pt x="2226874" y="2975372"/>
                </a:lnTo>
                <a:lnTo>
                  <a:pt x="2247519" y="2982254"/>
                </a:lnTo>
                <a:lnTo>
                  <a:pt x="2271403" y="2982254"/>
                </a:lnTo>
                <a:lnTo>
                  <a:pt x="2295287" y="2969705"/>
                </a:lnTo>
                <a:lnTo>
                  <a:pt x="2370582" y="2900887"/>
                </a:lnTo>
                <a:lnTo>
                  <a:pt x="2403777" y="2881456"/>
                </a:lnTo>
                <a:lnTo>
                  <a:pt x="2445877" y="2872954"/>
                </a:lnTo>
                <a:lnTo>
                  <a:pt x="2461665" y="2860405"/>
                </a:lnTo>
                <a:lnTo>
                  <a:pt x="2464094" y="2860405"/>
                </a:lnTo>
                <a:lnTo>
                  <a:pt x="2466523" y="2861215"/>
                </a:lnTo>
                <a:lnTo>
                  <a:pt x="2468952" y="2862834"/>
                </a:lnTo>
                <a:lnTo>
                  <a:pt x="2477048" y="2884694"/>
                </a:lnTo>
                <a:lnTo>
                  <a:pt x="2487168" y="2894814"/>
                </a:lnTo>
                <a:lnTo>
                  <a:pt x="2498908" y="2895624"/>
                </a:lnTo>
                <a:lnTo>
                  <a:pt x="2541818" y="2888337"/>
                </a:lnTo>
                <a:lnTo>
                  <a:pt x="2553557" y="2882265"/>
                </a:lnTo>
                <a:lnTo>
                  <a:pt x="2561654" y="2862834"/>
                </a:lnTo>
                <a:lnTo>
                  <a:pt x="2563273" y="2831664"/>
                </a:lnTo>
                <a:lnTo>
                  <a:pt x="2557605" y="2809804"/>
                </a:lnTo>
                <a:lnTo>
                  <a:pt x="2548295" y="2790373"/>
                </a:lnTo>
                <a:lnTo>
                  <a:pt x="2540199" y="2766084"/>
                </a:lnTo>
                <a:lnTo>
                  <a:pt x="2536960" y="2748677"/>
                </a:lnTo>
                <a:lnTo>
                  <a:pt x="2537770" y="2745438"/>
                </a:lnTo>
                <a:lnTo>
                  <a:pt x="2541818" y="2745438"/>
                </a:lnTo>
                <a:lnTo>
                  <a:pt x="2547485" y="2737747"/>
                </a:lnTo>
                <a:lnTo>
                  <a:pt x="2560034" y="2730056"/>
                </a:lnTo>
                <a:lnTo>
                  <a:pt x="2560034" y="2726007"/>
                </a:lnTo>
                <a:lnTo>
                  <a:pt x="2559225" y="2718316"/>
                </a:lnTo>
                <a:lnTo>
                  <a:pt x="2559225" y="2709815"/>
                </a:lnTo>
                <a:lnTo>
                  <a:pt x="2561654" y="2702933"/>
                </a:lnTo>
                <a:lnTo>
                  <a:pt x="2583918" y="2688765"/>
                </a:lnTo>
                <a:lnTo>
                  <a:pt x="2614684" y="2685526"/>
                </a:lnTo>
                <a:lnTo>
                  <a:pt x="2644640" y="2689574"/>
                </a:lnTo>
                <a:lnTo>
                  <a:pt x="2696861" y="2709815"/>
                </a:lnTo>
                <a:lnTo>
                  <a:pt x="2726817" y="2704957"/>
                </a:lnTo>
                <a:lnTo>
                  <a:pt x="2755964" y="2686336"/>
                </a:lnTo>
                <a:lnTo>
                  <a:pt x="2783086" y="2655165"/>
                </a:lnTo>
                <a:lnTo>
                  <a:pt x="2794016" y="2631686"/>
                </a:lnTo>
                <a:lnTo>
                  <a:pt x="2807375" y="2577846"/>
                </a:lnTo>
                <a:lnTo>
                  <a:pt x="2815471" y="2562868"/>
                </a:lnTo>
                <a:lnTo>
                  <a:pt x="2827211" y="2561249"/>
                </a:lnTo>
                <a:lnTo>
                  <a:pt x="2868501" y="2576227"/>
                </a:lnTo>
                <a:lnTo>
                  <a:pt x="2922342" y="2572988"/>
                </a:lnTo>
                <a:lnTo>
                  <a:pt x="2938129" y="2562058"/>
                </a:lnTo>
                <a:lnTo>
                  <a:pt x="2964442" y="2522792"/>
                </a:lnTo>
                <a:lnTo>
                  <a:pt x="2981039" y="2514291"/>
                </a:lnTo>
                <a:lnTo>
                  <a:pt x="2989136" y="2515910"/>
                </a:lnTo>
                <a:lnTo>
                  <a:pt x="2993184" y="2520363"/>
                </a:lnTo>
                <a:lnTo>
                  <a:pt x="2996422" y="2527245"/>
                </a:lnTo>
                <a:lnTo>
                  <a:pt x="3042976" y="2591610"/>
                </a:lnTo>
                <a:lnTo>
                  <a:pt x="3037308" y="2595658"/>
                </a:lnTo>
                <a:lnTo>
                  <a:pt x="3021521" y="2594848"/>
                </a:lnTo>
                <a:lnTo>
                  <a:pt x="3008162" y="2602540"/>
                </a:lnTo>
                <a:lnTo>
                  <a:pt x="3006543" y="2613470"/>
                </a:lnTo>
                <a:lnTo>
                  <a:pt x="3022330" y="2621971"/>
                </a:lnTo>
                <a:lnTo>
                  <a:pt x="3026378" y="2631281"/>
                </a:lnTo>
                <a:lnTo>
                  <a:pt x="3021521" y="2639782"/>
                </a:lnTo>
                <a:lnTo>
                  <a:pt x="3002494" y="2646664"/>
                </a:lnTo>
                <a:lnTo>
                  <a:pt x="2997637" y="2655165"/>
                </a:lnTo>
                <a:lnTo>
                  <a:pt x="3002494" y="2675406"/>
                </a:lnTo>
                <a:lnTo>
                  <a:pt x="3017473" y="2689574"/>
                </a:lnTo>
                <a:lnTo>
                  <a:pt x="3034879" y="2698885"/>
                </a:lnTo>
                <a:lnTo>
                  <a:pt x="3093577" y="2709005"/>
                </a:lnTo>
                <a:lnTo>
                  <a:pt x="3108555" y="2708196"/>
                </a:lnTo>
                <a:lnTo>
                  <a:pt x="3115032" y="2704148"/>
                </a:lnTo>
                <a:lnTo>
                  <a:pt x="3125962" y="2689170"/>
                </a:lnTo>
                <a:lnTo>
                  <a:pt x="3133249" y="2685931"/>
                </a:lnTo>
                <a:lnTo>
                  <a:pt x="3157942" y="2689170"/>
                </a:lnTo>
                <a:lnTo>
                  <a:pt x="3165229" y="2688360"/>
                </a:lnTo>
                <a:lnTo>
                  <a:pt x="3181017" y="2676620"/>
                </a:lnTo>
                <a:lnTo>
                  <a:pt x="3185875" y="2659213"/>
                </a:lnTo>
                <a:lnTo>
                  <a:pt x="3186684" y="2607397"/>
                </a:lnTo>
                <a:lnTo>
                  <a:pt x="3189113" y="2602540"/>
                </a:lnTo>
                <a:lnTo>
                  <a:pt x="3196400" y="2591610"/>
                </a:lnTo>
                <a:lnTo>
                  <a:pt x="3198019" y="2586347"/>
                </a:lnTo>
                <a:lnTo>
                  <a:pt x="3196400" y="2579870"/>
                </a:lnTo>
                <a:lnTo>
                  <a:pt x="3193161" y="2577441"/>
                </a:lnTo>
                <a:lnTo>
                  <a:pt x="3189923" y="2575822"/>
                </a:lnTo>
                <a:lnTo>
                  <a:pt x="3187494" y="2572584"/>
                </a:lnTo>
                <a:lnTo>
                  <a:pt x="3183446" y="2560034"/>
                </a:lnTo>
                <a:lnTo>
                  <a:pt x="3178588" y="2549914"/>
                </a:lnTo>
                <a:lnTo>
                  <a:pt x="3172920" y="2541413"/>
                </a:lnTo>
                <a:lnTo>
                  <a:pt x="3166444" y="2533722"/>
                </a:lnTo>
                <a:lnTo>
                  <a:pt x="3163205" y="2532912"/>
                </a:lnTo>
                <a:lnTo>
                  <a:pt x="3155918" y="2535341"/>
                </a:lnTo>
                <a:lnTo>
                  <a:pt x="3153490" y="2534531"/>
                </a:lnTo>
                <a:lnTo>
                  <a:pt x="3151061" y="2530483"/>
                </a:lnTo>
                <a:lnTo>
                  <a:pt x="3144584" y="2510242"/>
                </a:lnTo>
                <a:lnTo>
                  <a:pt x="3142964" y="2499312"/>
                </a:lnTo>
                <a:lnTo>
                  <a:pt x="3138916" y="2490002"/>
                </a:lnTo>
                <a:lnTo>
                  <a:pt x="3133249" y="2481906"/>
                </a:lnTo>
                <a:lnTo>
                  <a:pt x="3123129" y="2484334"/>
                </a:lnTo>
                <a:lnTo>
                  <a:pt x="3083457" y="2505385"/>
                </a:lnTo>
                <a:lnTo>
                  <a:pt x="3054715" y="2507004"/>
                </a:lnTo>
                <a:lnTo>
                  <a:pt x="3040547" y="2501337"/>
                </a:lnTo>
                <a:lnTo>
                  <a:pt x="3031641" y="2486358"/>
                </a:lnTo>
                <a:lnTo>
                  <a:pt x="3032450" y="2457617"/>
                </a:lnTo>
                <a:lnTo>
                  <a:pt x="3045000" y="2432518"/>
                </a:lnTo>
                <a:lnTo>
                  <a:pt x="3074956" y="2395681"/>
                </a:lnTo>
                <a:lnTo>
                  <a:pt x="3086695" y="2370582"/>
                </a:lnTo>
                <a:lnTo>
                  <a:pt x="3089124" y="2348722"/>
                </a:lnTo>
                <a:lnTo>
                  <a:pt x="3089124" y="2325243"/>
                </a:lnTo>
                <a:lnTo>
                  <a:pt x="3091553" y="2294882"/>
                </a:lnTo>
                <a:lnTo>
                  <a:pt x="3098840" y="2271403"/>
                </a:lnTo>
                <a:lnTo>
                  <a:pt x="3108960" y="2258044"/>
                </a:lnTo>
                <a:lnTo>
                  <a:pt x="3149441" y="2233756"/>
                </a:lnTo>
                <a:lnTo>
                  <a:pt x="3161990" y="2220397"/>
                </a:lnTo>
                <a:lnTo>
                  <a:pt x="3172111" y="2200966"/>
                </a:lnTo>
                <a:lnTo>
                  <a:pt x="3175349" y="2178296"/>
                </a:lnTo>
                <a:lnTo>
                  <a:pt x="3171301" y="2155627"/>
                </a:lnTo>
                <a:lnTo>
                  <a:pt x="3154704" y="2114336"/>
                </a:lnTo>
                <a:lnTo>
                  <a:pt x="3150656" y="2091666"/>
                </a:lnTo>
                <a:lnTo>
                  <a:pt x="3151465" y="2077498"/>
                </a:lnTo>
                <a:lnTo>
                  <a:pt x="3154704" y="2065758"/>
                </a:lnTo>
                <a:lnTo>
                  <a:pt x="3157942" y="2055638"/>
                </a:lnTo>
                <a:lnTo>
                  <a:pt x="3160371" y="2043089"/>
                </a:lnTo>
                <a:lnTo>
                  <a:pt x="3161181" y="2031349"/>
                </a:lnTo>
                <a:lnTo>
                  <a:pt x="3158752" y="1972651"/>
                </a:lnTo>
                <a:lnTo>
                  <a:pt x="3160371" y="1957673"/>
                </a:lnTo>
                <a:lnTo>
                  <a:pt x="3167658" y="1947553"/>
                </a:lnTo>
                <a:lnTo>
                  <a:pt x="3181826" y="1934194"/>
                </a:lnTo>
                <a:lnTo>
                  <a:pt x="3188303" y="1930956"/>
                </a:lnTo>
                <a:lnTo>
                  <a:pt x="3192351" y="1930956"/>
                </a:lnTo>
                <a:lnTo>
                  <a:pt x="3195590" y="1928527"/>
                </a:lnTo>
                <a:lnTo>
                  <a:pt x="3198829" y="1919216"/>
                </a:lnTo>
                <a:lnTo>
                  <a:pt x="3198829" y="1909906"/>
                </a:lnTo>
                <a:lnTo>
                  <a:pt x="3193161" y="1887236"/>
                </a:lnTo>
                <a:lnTo>
                  <a:pt x="3192351" y="1877116"/>
                </a:lnTo>
                <a:lnTo>
                  <a:pt x="3198829" y="1855256"/>
                </a:lnTo>
                <a:lnTo>
                  <a:pt x="3211378" y="1841897"/>
                </a:lnTo>
                <a:lnTo>
                  <a:pt x="3226356" y="1830157"/>
                </a:lnTo>
                <a:lnTo>
                  <a:pt x="3240524" y="1813560"/>
                </a:lnTo>
                <a:lnTo>
                  <a:pt x="3244572" y="1801821"/>
                </a:lnTo>
                <a:lnTo>
                  <a:pt x="3245382" y="1791700"/>
                </a:lnTo>
                <a:lnTo>
                  <a:pt x="3247811" y="1783199"/>
                </a:lnTo>
                <a:lnTo>
                  <a:pt x="3255097" y="1776317"/>
                </a:lnTo>
                <a:lnTo>
                  <a:pt x="3279791" y="1765387"/>
                </a:lnTo>
                <a:lnTo>
                  <a:pt x="3292340" y="1765387"/>
                </a:lnTo>
                <a:lnTo>
                  <a:pt x="3316224" y="1771460"/>
                </a:lnTo>
                <a:lnTo>
                  <a:pt x="3328773" y="1771460"/>
                </a:lnTo>
                <a:lnTo>
                  <a:pt x="3408926" y="1754862"/>
                </a:lnTo>
                <a:lnTo>
                  <a:pt x="3432810" y="1740694"/>
                </a:lnTo>
                <a:lnTo>
                  <a:pt x="3442930" y="1729764"/>
                </a:lnTo>
                <a:lnTo>
                  <a:pt x="3465195" y="1694545"/>
                </a:lnTo>
                <a:lnTo>
                  <a:pt x="3489079" y="1641110"/>
                </a:lnTo>
                <a:lnTo>
                  <a:pt x="3492318" y="1630990"/>
                </a:lnTo>
                <a:lnTo>
                  <a:pt x="3491508" y="1617631"/>
                </a:lnTo>
                <a:lnTo>
                  <a:pt x="3490698" y="1589294"/>
                </a:lnTo>
                <a:lnTo>
                  <a:pt x="3492318" y="1575935"/>
                </a:lnTo>
                <a:lnTo>
                  <a:pt x="3512963" y="1542336"/>
                </a:lnTo>
                <a:lnTo>
                  <a:pt x="3542919" y="1537478"/>
                </a:lnTo>
                <a:lnTo>
                  <a:pt x="3615785" y="1556909"/>
                </a:lnTo>
                <a:lnTo>
                  <a:pt x="3621453" y="1556909"/>
                </a:lnTo>
                <a:lnTo>
                  <a:pt x="3627930" y="1555290"/>
                </a:lnTo>
                <a:lnTo>
                  <a:pt x="3631978" y="1550432"/>
                </a:lnTo>
                <a:lnTo>
                  <a:pt x="3636026" y="1543550"/>
                </a:lnTo>
                <a:lnTo>
                  <a:pt x="3641693" y="1537883"/>
                </a:lnTo>
                <a:lnTo>
                  <a:pt x="3650599" y="1537073"/>
                </a:lnTo>
                <a:lnTo>
                  <a:pt x="3720227" y="1569053"/>
                </a:lnTo>
                <a:lnTo>
                  <a:pt x="3735205" y="1566625"/>
                </a:lnTo>
                <a:lnTo>
                  <a:pt x="3745325" y="1550027"/>
                </a:lnTo>
                <a:lnTo>
                  <a:pt x="3752612" y="1515618"/>
                </a:lnTo>
                <a:lnTo>
                  <a:pt x="3756660" y="1483638"/>
                </a:lnTo>
                <a:lnTo>
                  <a:pt x="3761518" y="1471089"/>
                </a:lnTo>
                <a:lnTo>
                  <a:pt x="3772448" y="1456111"/>
                </a:lnTo>
                <a:lnTo>
                  <a:pt x="3791474" y="1436680"/>
                </a:lnTo>
                <a:lnTo>
                  <a:pt x="3801190" y="1430607"/>
                </a:lnTo>
                <a:lnTo>
                  <a:pt x="3843290" y="1418868"/>
                </a:lnTo>
                <a:lnTo>
                  <a:pt x="3859078" y="1407128"/>
                </a:lnTo>
                <a:lnTo>
                  <a:pt x="3866364" y="1387697"/>
                </a:lnTo>
                <a:lnTo>
                  <a:pt x="3861911" y="1367457"/>
                </a:lnTo>
                <a:close/>
              </a:path>
            </a:pathLst>
          </a:custGeom>
          <a:solidFill>
            <a:srgbClr val="E1B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6"/>
          <p:cNvSpPr txBox="1">
            <a:spLocks noGrp="1"/>
          </p:cNvSpPr>
          <p:nvPr>
            <p:ph type="body" idx="1"/>
          </p:nvPr>
        </p:nvSpPr>
        <p:spPr>
          <a:xfrm>
            <a:off x="7419173" y="6343671"/>
            <a:ext cx="3731254" cy="1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4" name="Google Shape;164;p36"/>
          <p:cNvSpPr txBox="1">
            <a:spLocks noGrp="1"/>
          </p:cNvSpPr>
          <p:nvPr>
            <p:ph type="body" idx="2"/>
          </p:nvPr>
        </p:nvSpPr>
        <p:spPr>
          <a:xfrm>
            <a:off x="4331860" y="4826361"/>
            <a:ext cx="1471253" cy="21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5" name="Google Shape;165;p36"/>
          <p:cNvSpPr txBox="1">
            <a:spLocks noGrp="1"/>
          </p:cNvSpPr>
          <p:nvPr>
            <p:ph type="body" idx="3"/>
          </p:nvPr>
        </p:nvSpPr>
        <p:spPr>
          <a:xfrm>
            <a:off x="4331860" y="5094944"/>
            <a:ext cx="1471253" cy="31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6" name="Google Shape;166;p36"/>
          <p:cNvSpPr txBox="1">
            <a:spLocks noGrp="1"/>
          </p:cNvSpPr>
          <p:nvPr>
            <p:ph type="body" idx="4"/>
          </p:nvPr>
        </p:nvSpPr>
        <p:spPr>
          <a:xfrm>
            <a:off x="2946386" y="4421026"/>
            <a:ext cx="1471253" cy="21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7" name="Google Shape;167;p36"/>
          <p:cNvSpPr txBox="1">
            <a:spLocks noGrp="1"/>
          </p:cNvSpPr>
          <p:nvPr>
            <p:ph type="body" idx="5"/>
          </p:nvPr>
        </p:nvSpPr>
        <p:spPr>
          <a:xfrm>
            <a:off x="2946386" y="4689609"/>
            <a:ext cx="1471253" cy="31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8" name="Google Shape;168;p36"/>
          <p:cNvSpPr txBox="1">
            <a:spLocks noGrp="1"/>
          </p:cNvSpPr>
          <p:nvPr>
            <p:ph type="body" idx="6"/>
          </p:nvPr>
        </p:nvSpPr>
        <p:spPr>
          <a:xfrm>
            <a:off x="3458741" y="2912517"/>
            <a:ext cx="1471253" cy="21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9" name="Google Shape;169;p36"/>
          <p:cNvSpPr txBox="1">
            <a:spLocks noGrp="1"/>
          </p:cNvSpPr>
          <p:nvPr>
            <p:ph type="body" idx="7"/>
          </p:nvPr>
        </p:nvSpPr>
        <p:spPr>
          <a:xfrm>
            <a:off x="3458741" y="3181100"/>
            <a:ext cx="1471253" cy="31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0" name="Google Shape;170;p36"/>
          <p:cNvSpPr txBox="1">
            <a:spLocks noGrp="1"/>
          </p:cNvSpPr>
          <p:nvPr>
            <p:ph type="body" idx="8"/>
          </p:nvPr>
        </p:nvSpPr>
        <p:spPr>
          <a:xfrm>
            <a:off x="2393107" y="2534838"/>
            <a:ext cx="1471253" cy="21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1" name="Google Shape;171;p36"/>
          <p:cNvSpPr txBox="1">
            <a:spLocks noGrp="1"/>
          </p:cNvSpPr>
          <p:nvPr>
            <p:ph type="body" idx="9"/>
          </p:nvPr>
        </p:nvSpPr>
        <p:spPr>
          <a:xfrm>
            <a:off x="2393107" y="2803421"/>
            <a:ext cx="1471253" cy="31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2" name="Google Shape;172;p36"/>
          <p:cNvSpPr txBox="1">
            <a:spLocks noGrp="1"/>
          </p:cNvSpPr>
          <p:nvPr>
            <p:ph type="body" idx="13"/>
          </p:nvPr>
        </p:nvSpPr>
        <p:spPr>
          <a:xfrm>
            <a:off x="182952" y="2860001"/>
            <a:ext cx="1471253" cy="21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3" name="Google Shape;173;p36"/>
          <p:cNvSpPr txBox="1">
            <a:spLocks noGrp="1"/>
          </p:cNvSpPr>
          <p:nvPr>
            <p:ph type="body" idx="14"/>
          </p:nvPr>
        </p:nvSpPr>
        <p:spPr>
          <a:xfrm>
            <a:off x="182952" y="3128584"/>
            <a:ext cx="1471253" cy="31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4" name="Google Shape;174;p36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6"/>
          <p:cNvSpPr txBox="1">
            <a:spLocks noGrp="1"/>
          </p:cNvSpPr>
          <p:nvPr>
            <p:ph type="body" idx="15"/>
          </p:nvPr>
        </p:nvSpPr>
        <p:spPr>
          <a:xfrm>
            <a:off x="7419173" y="1464573"/>
            <a:ext cx="3731254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6" name="Google Shape;176;p36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Žemėlapis 2">
  <p:cSld name="Žemėlapis 2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37"/>
          <p:cNvGrpSpPr/>
          <p:nvPr/>
        </p:nvGrpSpPr>
        <p:grpSpPr>
          <a:xfrm>
            <a:off x="5610486" y="90091"/>
            <a:ext cx="7542631" cy="6726831"/>
            <a:chOff x="5610486" y="90091"/>
            <a:chExt cx="7542631" cy="6726831"/>
          </a:xfrm>
        </p:grpSpPr>
        <p:grpSp>
          <p:nvGrpSpPr>
            <p:cNvPr id="179" name="Google Shape;179;p37"/>
            <p:cNvGrpSpPr/>
            <p:nvPr/>
          </p:nvGrpSpPr>
          <p:grpSpPr>
            <a:xfrm>
              <a:off x="5847443" y="4526113"/>
              <a:ext cx="1808978" cy="1512342"/>
              <a:chOff x="5847443" y="4526113"/>
              <a:chExt cx="1808978" cy="1512342"/>
            </a:xfrm>
          </p:grpSpPr>
          <p:sp>
            <p:nvSpPr>
              <p:cNvPr id="180" name="Google Shape;180;p37"/>
              <p:cNvSpPr/>
              <p:nvPr/>
            </p:nvSpPr>
            <p:spPr>
              <a:xfrm>
                <a:off x="7588612" y="5642702"/>
                <a:ext cx="67809" cy="58337"/>
              </a:xfrm>
              <a:custGeom>
                <a:avLst/>
                <a:gdLst/>
                <a:ahLst/>
                <a:cxnLst/>
                <a:rect l="l" t="t" r="r" b="b"/>
                <a:pathLst>
                  <a:path w="67809" h="58337" extrusionOk="0">
                    <a:moveTo>
                      <a:pt x="57150" y="16418"/>
                    </a:moveTo>
                    <a:cubicBezTo>
                      <a:pt x="47625" y="-2632"/>
                      <a:pt x="60325" y="17052"/>
                      <a:pt x="47625" y="14513"/>
                    </a:cubicBezTo>
                    <a:cubicBezTo>
                      <a:pt x="44450" y="13877"/>
                      <a:pt x="48261" y="4988"/>
                      <a:pt x="44450" y="4352"/>
                    </a:cubicBezTo>
                    <a:cubicBezTo>
                      <a:pt x="43180" y="4352"/>
                      <a:pt x="42545" y="6893"/>
                      <a:pt x="41275" y="6893"/>
                    </a:cubicBezTo>
                    <a:cubicBezTo>
                      <a:pt x="38736" y="6893"/>
                      <a:pt x="35561" y="5623"/>
                      <a:pt x="33020" y="4988"/>
                    </a:cubicBezTo>
                    <a:cubicBezTo>
                      <a:pt x="27940" y="3718"/>
                      <a:pt x="1905" y="-5173"/>
                      <a:pt x="0" y="4352"/>
                    </a:cubicBezTo>
                    <a:lnTo>
                      <a:pt x="5715" y="11973"/>
                    </a:lnTo>
                    <a:cubicBezTo>
                      <a:pt x="5715" y="16418"/>
                      <a:pt x="-635" y="19593"/>
                      <a:pt x="636" y="24038"/>
                    </a:cubicBezTo>
                    <a:cubicBezTo>
                      <a:pt x="1905" y="27213"/>
                      <a:pt x="24765" y="25943"/>
                      <a:pt x="29211" y="29752"/>
                    </a:cubicBezTo>
                    <a:cubicBezTo>
                      <a:pt x="38100" y="38007"/>
                      <a:pt x="46355" y="57693"/>
                      <a:pt x="60325" y="58327"/>
                    </a:cubicBezTo>
                    <a:cubicBezTo>
                      <a:pt x="74295" y="58963"/>
                      <a:pt x="66040" y="29752"/>
                      <a:pt x="57150" y="1641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37"/>
              <p:cNvSpPr/>
              <p:nvPr/>
            </p:nvSpPr>
            <p:spPr>
              <a:xfrm>
                <a:off x="7363413" y="5641904"/>
                <a:ext cx="167010" cy="124007"/>
              </a:xfrm>
              <a:custGeom>
                <a:avLst/>
                <a:gdLst/>
                <a:ahLst/>
                <a:cxnLst/>
                <a:rect l="l" t="t" r="r" b="b"/>
                <a:pathLst>
                  <a:path w="167010" h="124007" extrusionOk="0">
                    <a:moveTo>
                      <a:pt x="119789" y="26741"/>
                    </a:moveTo>
                    <a:cubicBezTo>
                      <a:pt x="119154" y="25471"/>
                      <a:pt x="119789" y="22930"/>
                      <a:pt x="121060" y="22296"/>
                    </a:cubicBezTo>
                    <a:cubicBezTo>
                      <a:pt x="122964" y="21025"/>
                      <a:pt x="126139" y="21661"/>
                      <a:pt x="128679" y="21025"/>
                    </a:cubicBezTo>
                    <a:cubicBezTo>
                      <a:pt x="150904" y="9596"/>
                      <a:pt x="111535" y="19755"/>
                      <a:pt x="118520" y="9596"/>
                    </a:cubicBezTo>
                    <a:cubicBezTo>
                      <a:pt x="122329" y="3880"/>
                      <a:pt x="137570" y="9596"/>
                      <a:pt x="133124" y="71"/>
                    </a:cubicBezTo>
                    <a:cubicBezTo>
                      <a:pt x="133124" y="71"/>
                      <a:pt x="109629" y="-564"/>
                      <a:pt x="98199" y="1975"/>
                    </a:cubicBezTo>
                    <a:cubicBezTo>
                      <a:pt x="75974" y="7055"/>
                      <a:pt x="58195" y="18486"/>
                      <a:pt x="38509" y="27375"/>
                    </a:cubicBezTo>
                    <a:cubicBezTo>
                      <a:pt x="28984" y="31821"/>
                      <a:pt x="-4036" y="32455"/>
                      <a:pt x="409" y="48966"/>
                    </a:cubicBezTo>
                    <a:cubicBezTo>
                      <a:pt x="2949" y="59125"/>
                      <a:pt x="12474" y="52141"/>
                      <a:pt x="16284" y="60396"/>
                    </a:cubicBezTo>
                    <a:cubicBezTo>
                      <a:pt x="17554" y="63571"/>
                      <a:pt x="15649" y="71191"/>
                      <a:pt x="18824" y="70555"/>
                    </a:cubicBezTo>
                    <a:cubicBezTo>
                      <a:pt x="27079" y="69286"/>
                      <a:pt x="31524" y="47061"/>
                      <a:pt x="46764" y="57221"/>
                    </a:cubicBezTo>
                    <a:cubicBezTo>
                      <a:pt x="62004" y="67380"/>
                      <a:pt x="40414" y="87066"/>
                      <a:pt x="55654" y="97225"/>
                    </a:cubicBezTo>
                    <a:cubicBezTo>
                      <a:pt x="62004" y="101036"/>
                      <a:pt x="73434" y="97861"/>
                      <a:pt x="79784" y="102305"/>
                    </a:cubicBezTo>
                    <a:cubicBezTo>
                      <a:pt x="84229" y="105480"/>
                      <a:pt x="85499" y="121991"/>
                      <a:pt x="89945" y="123896"/>
                    </a:cubicBezTo>
                    <a:cubicBezTo>
                      <a:pt x="98835" y="127071"/>
                      <a:pt x="165510" y="61666"/>
                      <a:pt x="166779" y="54046"/>
                    </a:cubicBezTo>
                    <a:cubicBezTo>
                      <a:pt x="170589" y="31821"/>
                      <a:pt x="126139" y="46425"/>
                      <a:pt x="119789" y="2674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37"/>
              <p:cNvSpPr/>
              <p:nvPr/>
            </p:nvSpPr>
            <p:spPr>
              <a:xfrm>
                <a:off x="7173002" y="5740882"/>
                <a:ext cx="66348" cy="50007"/>
              </a:xfrm>
              <a:custGeom>
                <a:avLst/>
                <a:gdLst/>
                <a:ahLst/>
                <a:cxnLst/>
                <a:rect l="l" t="t" r="r" b="b"/>
                <a:pathLst>
                  <a:path w="66348" h="50007" extrusionOk="0">
                    <a:moveTo>
                      <a:pt x="56835" y="3962"/>
                    </a:moveTo>
                    <a:cubicBezTo>
                      <a:pt x="49850" y="-11913"/>
                      <a:pt x="-10475" y="24282"/>
                      <a:pt x="1590" y="35712"/>
                    </a:cubicBezTo>
                    <a:cubicBezTo>
                      <a:pt x="1590" y="35712"/>
                      <a:pt x="18100" y="39522"/>
                      <a:pt x="18100" y="39522"/>
                    </a:cubicBezTo>
                    <a:cubicBezTo>
                      <a:pt x="18100" y="39522"/>
                      <a:pt x="20640" y="49682"/>
                      <a:pt x="20640" y="49682"/>
                    </a:cubicBezTo>
                    <a:cubicBezTo>
                      <a:pt x="23815" y="51587"/>
                      <a:pt x="26355" y="44602"/>
                      <a:pt x="28895" y="42062"/>
                    </a:cubicBezTo>
                    <a:cubicBezTo>
                      <a:pt x="34610" y="35712"/>
                      <a:pt x="63820" y="26822"/>
                      <a:pt x="65090" y="21742"/>
                    </a:cubicBezTo>
                    <a:cubicBezTo>
                      <a:pt x="67630" y="11582"/>
                      <a:pt x="66995" y="5867"/>
                      <a:pt x="56835" y="396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37"/>
              <p:cNvSpPr/>
              <p:nvPr/>
            </p:nvSpPr>
            <p:spPr>
              <a:xfrm>
                <a:off x="5847443" y="4526113"/>
                <a:ext cx="1763416" cy="1512342"/>
              </a:xfrm>
              <a:custGeom>
                <a:avLst/>
                <a:gdLst/>
                <a:ahLst/>
                <a:cxnLst/>
                <a:rect l="l" t="t" r="r" b="b"/>
                <a:pathLst>
                  <a:path w="1763416" h="1512342" extrusionOk="0">
                    <a:moveTo>
                      <a:pt x="1763395" y="688506"/>
                    </a:moveTo>
                    <a:cubicBezTo>
                      <a:pt x="1764030" y="683427"/>
                      <a:pt x="1750695" y="681521"/>
                      <a:pt x="1748790" y="678981"/>
                    </a:cubicBezTo>
                    <a:cubicBezTo>
                      <a:pt x="1741170" y="668186"/>
                      <a:pt x="1750695" y="670727"/>
                      <a:pt x="1750060" y="663106"/>
                    </a:cubicBezTo>
                    <a:cubicBezTo>
                      <a:pt x="1734185" y="657391"/>
                      <a:pt x="1697990" y="637706"/>
                      <a:pt x="1681480" y="651677"/>
                    </a:cubicBezTo>
                    <a:lnTo>
                      <a:pt x="1675765" y="666281"/>
                    </a:lnTo>
                    <a:cubicBezTo>
                      <a:pt x="1671320" y="667552"/>
                      <a:pt x="1633220" y="637706"/>
                      <a:pt x="1625600" y="635802"/>
                    </a:cubicBezTo>
                    <a:cubicBezTo>
                      <a:pt x="1614805" y="633261"/>
                      <a:pt x="1601470" y="643421"/>
                      <a:pt x="1591310" y="640881"/>
                    </a:cubicBezTo>
                    <a:cubicBezTo>
                      <a:pt x="1581150" y="638341"/>
                      <a:pt x="1586230" y="628181"/>
                      <a:pt x="1581150" y="622466"/>
                    </a:cubicBezTo>
                    <a:cubicBezTo>
                      <a:pt x="1576070" y="616116"/>
                      <a:pt x="1561465" y="611036"/>
                      <a:pt x="1553845" y="606591"/>
                    </a:cubicBezTo>
                    <a:cubicBezTo>
                      <a:pt x="1513840" y="612941"/>
                      <a:pt x="1513840" y="593256"/>
                      <a:pt x="1520825" y="580556"/>
                    </a:cubicBezTo>
                    <a:lnTo>
                      <a:pt x="1522095" y="579921"/>
                    </a:lnTo>
                    <a:cubicBezTo>
                      <a:pt x="1520825" y="574206"/>
                      <a:pt x="1519555" y="560236"/>
                      <a:pt x="1515745" y="555791"/>
                    </a:cubicBezTo>
                    <a:cubicBezTo>
                      <a:pt x="1510030" y="548806"/>
                      <a:pt x="1493520" y="550711"/>
                      <a:pt x="1487170" y="545631"/>
                    </a:cubicBezTo>
                    <a:cubicBezTo>
                      <a:pt x="1487170" y="545631"/>
                      <a:pt x="1481455" y="531027"/>
                      <a:pt x="1480820" y="531027"/>
                    </a:cubicBezTo>
                    <a:cubicBezTo>
                      <a:pt x="1474470" y="523406"/>
                      <a:pt x="1447165" y="506261"/>
                      <a:pt x="1437640" y="504356"/>
                    </a:cubicBezTo>
                    <a:cubicBezTo>
                      <a:pt x="1419860" y="500546"/>
                      <a:pt x="1430655" y="525311"/>
                      <a:pt x="1424305" y="530391"/>
                    </a:cubicBezTo>
                    <a:cubicBezTo>
                      <a:pt x="1414145" y="537377"/>
                      <a:pt x="1393190" y="516421"/>
                      <a:pt x="1382395" y="517056"/>
                    </a:cubicBezTo>
                    <a:cubicBezTo>
                      <a:pt x="1382395" y="517056"/>
                      <a:pt x="1373505" y="524677"/>
                      <a:pt x="1373505" y="524677"/>
                    </a:cubicBezTo>
                    <a:cubicBezTo>
                      <a:pt x="1366520" y="524041"/>
                      <a:pt x="1360170" y="511977"/>
                      <a:pt x="1353185" y="510071"/>
                    </a:cubicBezTo>
                    <a:cubicBezTo>
                      <a:pt x="1346200" y="508166"/>
                      <a:pt x="1337310" y="515786"/>
                      <a:pt x="1330960" y="513881"/>
                    </a:cubicBezTo>
                    <a:cubicBezTo>
                      <a:pt x="1314450" y="509436"/>
                      <a:pt x="1320800" y="492291"/>
                      <a:pt x="1312545" y="483402"/>
                    </a:cubicBezTo>
                    <a:cubicBezTo>
                      <a:pt x="1297305" y="467527"/>
                      <a:pt x="1271270" y="484671"/>
                      <a:pt x="1256030" y="471971"/>
                    </a:cubicBezTo>
                    <a:cubicBezTo>
                      <a:pt x="1247775" y="464986"/>
                      <a:pt x="1251585" y="444031"/>
                      <a:pt x="1243965" y="436411"/>
                    </a:cubicBezTo>
                    <a:cubicBezTo>
                      <a:pt x="1228725" y="421171"/>
                      <a:pt x="1189355" y="423077"/>
                      <a:pt x="1177290" y="402121"/>
                    </a:cubicBezTo>
                    <a:cubicBezTo>
                      <a:pt x="1176020" y="400216"/>
                      <a:pt x="1177925" y="397677"/>
                      <a:pt x="1177925" y="395771"/>
                    </a:cubicBezTo>
                    <a:cubicBezTo>
                      <a:pt x="1177925" y="393866"/>
                      <a:pt x="1180465" y="390691"/>
                      <a:pt x="1178560" y="389421"/>
                    </a:cubicBezTo>
                    <a:cubicBezTo>
                      <a:pt x="1177925" y="388786"/>
                      <a:pt x="1150620" y="407836"/>
                      <a:pt x="1153795" y="392596"/>
                    </a:cubicBezTo>
                    <a:cubicBezTo>
                      <a:pt x="1155700" y="382436"/>
                      <a:pt x="1179830" y="372911"/>
                      <a:pt x="1172845" y="358941"/>
                    </a:cubicBezTo>
                    <a:cubicBezTo>
                      <a:pt x="1167765" y="350052"/>
                      <a:pt x="1152525" y="350052"/>
                      <a:pt x="1145540" y="346877"/>
                    </a:cubicBezTo>
                    <a:cubicBezTo>
                      <a:pt x="1138555" y="343702"/>
                      <a:pt x="1130300" y="329096"/>
                      <a:pt x="1125855" y="323381"/>
                    </a:cubicBezTo>
                    <a:lnTo>
                      <a:pt x="1124585" y="319571"/>
                    </a:lnTo>
                    <a:cubicBezTo>
                      <a:pt x="1123950" y="319571"/>
                      <a:pt x="1122680" y="318936"/>
                      <a:pt x="1122045" y="318936"/>
                    </a:cubicBezTo>
                    <a:cubicBezTo>
                      <a:pt x="1114425" y="317666"/>
                      <a:pt x="1109345" y="328461"/>
                      <a:pt x="1104900" y="330366"/>
                    </a:cubicBezTo>
                    <a:lnTo>
                      <a:pt x="1096645" y="324652"/>
                    </a:lnTo>
                    <a:cubicBezTo>
                      <a:pt x="1089025" y="323381"/>
                      <a:pt x="1079500" y="329731"/>
                      <a:pt x="1071880" y="327191"/>
                    </a:cubicBezTo>
                    <a:cubicBezTo>
                      <a:pt x="1057910" y="323381"/>
                      <a:pt x="1012190" y="284646"/>
                      <a:pt x="1007745" y="285916"/>
                    </a:cubicBezTo>
                    <a:cubicBezTo>
                      <a:pt x="1005840" y="286552"/>
                      <a:pt x="1005840" y="290996"/>
                      <a:pt x="1003935" y="290996"/>
                    </a:cubicBezTo>
                    <a:cubicBezTo>
                      <a:pt x="998220" y="291631"/>
                      <a:pt x="1002665" y="278296"/>
                      <a:pt x="999490" y="273216"/>
                    </a:cubicBezTo>
                    <a:cubicBezTo>
                      <a:pt x="996950" y="269406"/>
                      <a:pt x="963295" y="269406"/>
                      <a:pt x="958850" y="274486"/>
                    </a:cubicBezTo>
                    <a:cubicBezTo>
                      <a:pt x="957580" y="275756"/>
                      <a:pt x="958215" y="278931"/>
                      <a:pt x="958215" y="280836"/>
                    </a:cubicBezTo>
                    <a:cubicBezTo>
                      <a:pt x="958215" y="282741"/>
                      <a:pt x="959485" y="287821"/>
                      <a:pt x="957580" y="287186"/>
                    </a:cubicBezTo>
                    <a:cubicBezTo>
                      <a:pt x="942340" y="282741"/>
                      <a:pt x="927100" y="247816"/>
                      <a:pt x="906780" y="249086"/>
                    </a:cubicBezTo>
                    <a:cubicBezTo>
                      <a:pt x="904875" y="249086"/>
                      <a:pt x="904875" y="254802"/>
                      <a:pt x="902970" y="254166"/>
                    </a:cubicBezTo>
                    <a:cubicBezTo>
                      <a:pt x="889635" y="249721"/>
                      <a:pt x="911860" y="245277"/>
                      <a:pt x="911225" y="243371"/>
                    </a:cubicBezTo>
                    <a:cubicBezTo>
                      <a:pt x="910590" y="241466"/>
                      <a:pt x="896620" y="228766"/>
                      <a:pt x="894080" y="228766"/>
                    </a:cubicBezTo>
                    <a:cubicBezTo>
                      <a:pt x="872490" y="223686"/>
                      <a:pt x="870585" y="241466"/>
                      <a:pt x="857885" y="237656"/>
                    </a:cubicBezTo>
                    <a:cubicBezTo>
                      <a:pt x="846455" y="234481"/>
                      <a:pt x="880110" y="230036"/>
                      <a:pt x="862330" y="222416"/>
                    </a:cubicBezTo>
                    <a:cubicBezTo>
                      <a:pt x="859790" y="221146"/>
                      <a:pt x="857250" y="221781"/>
                      <a:pt x="854075" y="221781"/>
                    </a:cubicBezTo>
                    <a:cubicBezTo>
                      <a:pt x="851535" y="221781"/>
                      <a:pt x="848360" y="220511"/>
                      <a:pt x="845820" y="221146"/>
                    </a:cubicBezTo>
                    <a:cubicBezTo>
                      <a:pt x="842645" y="221781"/>
                      <a:pt x="842010" y="230036"/>
                      <a:pt x="838835" y="228766"/>
                    </a:cubicBezTo>
                    <a:cubicBezTo>
                      <a:pt x="827405" y="225591"/>
                      <a:pt x="802640" y="229402"/>
                      <a:pt x="790575" y="223686"/>
                    </a:cubicBezTo>
                    <a:cubicBezTo>
                      <a:pt x="762000" y="209716"/>
                      <a:pt x="711200" y="190666"/>
                      <a:pt x="681355" y="169077"/>
                    </a:cubicBezTo>
                    <a:cubicBezTo>
                      <a:pt x="676910" y="165902"/>
                      <a:pt x="675640" y="158916"/>
                      <a:pt x="671195" y="155741"/>
                    </a:cubicBezTo>
                    <a:cubicBezTo>
                      <a:pt x="668655" y="153836"/>
                      <a:pt x="665480" y="152566"/>
                      <a:pt x="662305" y="153202"/>
                    </a:cubicBezTo>
                    <a:cubicBezTo>
                      <a:pt x="659130" y="153202"/>
                      <a:pt x="656590" y="158281"/>
                      <a:pt x="654050" y="157011"/>
                    </a:cubicBezTo>
                    <a:cubicBezTo>
                      <a:pt x="651510" y="156377"/>
                      <a:pt x="659130" y="154471"/>
                      <a:pt x="660400" y="152566"/>
                    </a:cubicBezTo>
                    <a:cubicBezTo>
                      <a:pt x="663575" y="147486"/>
                      <a:pt x="627380" y="140502"/>
                      <a:pt x="624840" y="137327"/>
                    </a:cubicBezTo>
                    <a:cubicBezTo>
                      <a:pt x="623570" y="136056"/>
                      <a:pt x="615315" y="109386"/>
                      <a:pt x="608330" y="108752"/>
                    </a:cubicBezTo>
                    <a:cubicBezTo>
                      <a:pt x="594995" y="108116"/>
                      <a:pt x="601980" y="118911"/>
                      <a:pt x="594995" y="120816"/>
                    </a:cubicBezTo>
                    <a:cubicBezTo>
                      <a:pt x="579755" y="123991"/>
                      <a:pt x="564515" y="110021"/>
                      <a:pt x="554990" y="104306"/>
                    </a:cubicBezTo>
                    <a:cubicBezTo>
                      <a:pt x="550545" y="101131"/>
                      <a:pt x="535305" y="108116"/>
                      <a:pt x="528320" y="104941"/>
                    </a:cubicBezTo>
                    <a:cubicBezTo>
                      <a:pt x="509270" y="96052"/>
                      <a:pt x="483235" y="84621"/>
                      <a:pt x="460375" y="78271"/>
                    </a:cubicBezTo>
                    <a:cubicBezTo>
                      <a:pt x="452120" y="75731"/>
                      <a:pt x="450850" y="80177"/>
                      <a:pt x="445770" y="84621"/>
                    </a:cubicBezTo>
                    <a:cubicBezTo>
                      <a:pt x="444500" y="85891"/>
                      <a:pt x="443230" y="89702"/>
                      <a:pt x="441960" y="88431"/>
                    </a:cubicBezTo>
                    <a:cubicBezTo>
                      <a:pt x="439420" y="85256"/>
                      <a:pt x="451485" y="75731"/>
                      <a:pt x="449580" y="74461"/>
                    </a:cubicBezTo>
                    <a:cubicBezTo>
                      <a:pt x="443230" y="70016"/>
                      <a:pt x="422910" y="73191"/>
                      <a:pt x="418465" y="66841"/>
                    </a:cubicBezTo>
                    <a:cubicBezTo>
                      <a:pt x="413385" y="60491"/>
                      <a:pt x="410210" y="37631"/>
                      <a:pt x="401320" y="27471"/>
                    </a:cubicBezTo>
                    <a:cubicBezTo>
                      <a:pt x="394970" y="20486"/>
                      <a:pt x="387350" y="29377"/>
                      <a:pt x="382270" y="27471"/>
                    </a:cubicBezTo>
                    <a:cubicBezTo>
                      <a:pt x="380365" y="26836"/>
                      <a:pt x="384175" y="23661"/>
                      <a:pt x="384175" y="21756"/>
                    </a:cubicBezTo>
                    <a:cubicBezTo>
                      <a:pt x="384175" y="7152"/>
                      <a:pt x="381000" y="17946"/>
                      <a:pt x="373380" y="17946"/>
                    </a:cubicBezTo>
                    <a:cubicBezTo>
                      <a:pt x="368935" y="17946"/>
                      <a:pt x="384175" y="7152"/>
                      <a:pt x="379730" y="7152"/>
                    </a:cubicBezTo>
                    <a:cubicBezTo>
                      <a:pt x="374015" y="7152"/>
                      <a:pt x="360680" y="15406"/>
                      <a:pt x="357505" y="16041"/>
                    </a:cubicBezTo>
                    <a:cubicBezTo>
                      <a:pt x="354965" y="16041"/>
                      <a:pt x="353060" y="12231"/>
                      <a:pt x="351155" y="13502"/>
                    </a:cubicBezTo>
                    <a:cubicBezTo>
                      <a:pt x="348615" y="15406"/>
                      <a:pt x="351155" y="23027"/>
                      <a:pt x="347980" y="22391"/>
                    </a:cubicBezTo>
                    <a:cubicBezTo>
                      <a:pt x="340360" y="19852"/>
                      <a:pt x="365125" y="2706"/>
                      <a:pt x="351155" y="166"/>
                    </a:cubicBezTo>
                    <a:cubicBezTo>
                      <a:pt x="334010" y="-2373"/>
                      <a:pt x="266065" y="24931"/>
                      <a:pt x="245110" y="30646"/>
                    </a:cubicBezTo>
                    <a:cubicBezTo>
                      <a:pt x="226695" y="35727"/>
                      <a:pt x="201930" y="47791"/>
                      <a:pt x="182880" y="47791"/>
                    </a:cubicBezTo>
                    <a:cubicBezTo>
                      <a:pt x="151765" y="47791"/>
                      <a:pt x="196215" y="44616"/>
                      <a:pt x="173355" y="40806"/>
                    </a:cubicBezTo>
                    <a:cubicBezTo>
                      <a:pt x="169545" y="40171"/>
                      <a:pt x="167640" y="46521"/>
                      <a:pt x="163830" y="47156"/>
                    </a:cubicBezTo>
                    <a:cubicBezTo>
                      <a:pt x="156210" y="48427"/>
                      <a:pt x="147320" y="39536"/>
                      <a:pt x="140970" y="48427"/>
                    </a:cubicBezTo>
                    <a:cubicBezTo>
                      <a:pt x="136525" y="54777"/>
                      <a:pt x="156210" y="52871"/>
                      <a:pt x="156210" y="54141"/>
                    </a:cubicBezTo>
                    <a:cubicBezTo>
                      <a:pt x="154940" y="57316"/>
                      <a:pt x="148590" y="54777"/>
                      <a:pt x="145415" y="56681"/>
                    </a:cubicBezTo>
                    <a:cubicBezTo>
                      <a:pt x="144145" y="57316"/>
                      <a:pt x="127000" y="59856"/>
                      <a:pt x="127000" y="59856"/>
                    </a:cubicBezTo>
                    <a:cubicBezTo>
                      <a:pt x="121285" y="57952"/>
                      <a:pt x="126365" y="71921"/>
                      <a:pt x="123190" y="77002"/>
                    </a:cubicBezTo>
                    <a:cubicBezTo>
                      <a:pt x="121285" y="79541"/>
                      <a:pt x="114935" y="85256"/>
                      <a:pt x="118110" y="90336"/>
                    </a:cubicBezTo>
                    <a:cubicBezTo>
                      <a:pt x="122555" y="96686"/>
                      <a:pt x="126365" y="83352"/>
                      <a:pt x="132080" y="85891"/>
                    </a:cubicBezTo>
                    <a:cubicBezTo>
                      <a:pt x="139700" y="89066"/>
                      <a:pt x="130175" y="115102"/>
                      <a:pt x="130175" y="117006"/>
                    </a:cubicBezTo>
                    <a:cubicBezTo>
                      <a:pt x="130175" y="120181"/>
                      <a:pt x="128905" y="125896"/>
                      <a:pt x="131445" y="125896"/>
                    </a:cubicBezTo>
                    <a:cubicBezTo>
                      <a:pt x="133985" y="125896"/>
                      <a:pt x="135890" y="123356"/>
                      <a:pt x="137795" y="121452"/>
                    </a:cubicBezTo>
                    <a:cubicBezTo>
                      <a:pt x="138430" y="120816"/>
                      <a:pt x="137795" y="118277"/>
                      <a:pt x="139065" y="118277"/>
                    </a:cubicBezTo>
                    <a:cubicBezTo>
                      <a:pt x="147320" y="117641"/>
                      <a:pt x="151765" y="120816"/>
                      <a:pt x="158750" y="118911"/>
                    </a:cubicBezTo>
                    <a:cubicBezTo>
                      <a:pt x="160020" y="118277"/>
                      <a:pt x="163195" y="118911"/>
                      <a:pt x="163195" y="120816"/>
                    </a:cubicBezTo>
                    <a:cubicBezTo>
                      <a:pt x="163195" y="123991"/>
                      <a:pt x="113030" y="141771"/>
                      <a:pt x="123825" y="166536"/>
                    </a:cubicBezTo>
                    <a:cubicBezTo>
                      <a:pt x="127000" y="173521"/>
                      <a:pt x="143510" y="153836"/>
                      <a:pt x="147955" y="155741"/>
                    </a:cubicBezTo>
                    <a:cubicBezTo>
                      <a:pt x="160655" y="160186"/>
                      <a:pt x="147955" y="148756"/>
                      <a:pt x="157480" y="149391"/>
                    </a:cubicBezTo>
                    <a:cubicBezTo>
                      <a:pt x="162560" y="149391"/>
                      <a:pt x="158750" y="171616"/>
                      <a:pt x="172720" y="155106"/>
                    </a:cubicBezTo>
                    <a:cubicBezTo>
                      <a:pt x="176530" y="151296"/>
                      <a:pt x="167005" y="164631"/>
                      <a:pt x="163195" y="168441"/>
                    </a:cubicBezTo>
                    <a:cubicBezTo>
                      <a:pt x="160020" y="170981"/>
                      <a:pt x="154940" y="168441"/>
                      <a:pt x="152400" y="170981"/>
                    </a:cubicBezTo>
                    <a:cubicBezTo>
                      <a:pt x="147955" y="176061"/>
                      <a:pt x="154305" y="185586"/>
                      <a:pt x="146050" y="188761"/>
                    </a:cubicBezTo>
                    <a:cubicBezTo>
                      <a:pt x="138430" y="191936"/>
                      <a:pt x="142875" y="181141"/>
                      <a:pt x="141605" y="180506"/>
                    </a:cubicBezTo>
                    <a:cubicBezTo>
                      <a:pt x="125730" y="174791"/>
                      <a:pt x="137160" y="197652"/>
                      <a:pt x="141605" y="200827"/>
                    </a:cubicBezTo>
                    <a:cubicBezTo>
                      <a:pt x="143510" y="202096"/>
                      <a:pt x="167640" y="202731"/>
                      <a:pt x="167640" y="204002"/>
                    </a:cubicBezTo>
                    <a:cubicBezTo>
                      <a:pt x="167005" y="209081"/>
                      <a:pt x="128270" y="217971"/>
                      <a:pt x="128270" y="223052"/>
                    </a:cubicBezTo>
                    <a:cubicBezTo>
                      <a:pt x="129540" y="240196"/>
                      <a:pt x="162560" y="221781"/>
                      <a:pt x="166370" y="220511"/>
                    </a:cubicBezTo>
                    <a:cubicBezTo>
                      <a:pt x="169545" y="219877"/>
                      <a:pt x="163830" y="226861"/>
                      <a:pt x="160655" y="228766"/>
                    </a:cubicBezTo>
                    <a:cubicBezTo>
                      <a:pt x="154305" y="232577"/>
                      <a:pt x="145415" y="230671"/>
                      <a:pt x="139065" y="233846"/>
                    </a:cubicBezTo>
                    <a:cubicBezTo>
                      <a:pt x="137160" y="235116"/>
                      <a:pt x="135255" y="237021"/>
                      <a:pt x="133350" y="238291"/>
                    </a:cubicBezTo>
                    <a:cubicBezTo>
                      <a:pt x="130810" y="240831"/>
                      <a:pt x="124460" y="238291"/>
                      <a:pt x="123825" y="241466"/>
                    </a:cubicBezTo>
                    <a:cubicBezTo>
                      <a:pt x="122555" y="244641"/>
                      <a:pt x="128270" y="252896"/>
                      <a:pt x="125095" y="252261"/>
                    </a:cubicBezTo>
                    <a:cubicBezTo>
                      <a:pt x="120650" y="250356"/>
                      <a:pt x="123825" y="240831"/>
                      <a:pt x="114300" y="248452"/>
                    </a:cubicBezTo>
                    <a:cubicBezTo>
                      <a:pt x="111760" y="250356"/>
                      <a:pt x="101600" y="289727"/>
                      <a:pt x="103505" y="290996"/>
                    </a:cubicBezTo>
                    <a:lnTo>
                      <a:pt x="117475" y="285281"/>
                    </a:lnTo>
                    <a:cubicBezTo>
                      <a:pt x="117475" y="285281"/>
                      <a:pt x="116840" y="285916"/>
                      <a:pt x="116205" y="286552"/>
                    </a:cubicBezTo>
                    <a:lnTo>
                      <a:pt x="124460" y="282106"/>
                    </a:lnTo>
                    <a:cubicBezTo>
                      <a:pt x="150495" y="270677"/>
                      <a:pt x="200660" y="268136"/>
                      <a:pt x="216535" y="289091"/>
                    </a:cubicBezTo>
                    <a:cubicBezTo>
                      <a:pt x="227965" y="304331"/>
                      <a:pt x="165735" y="310046"/>
                      <a:pt x="194945" y="334811"/>
                    </a:cubicBezTo>
                    <a:cubicBezTo>
                      <a:pt x="206375" y="344336"/>
                      <a:pt x="226060" y="320841"/>
                      <a:pt x="233045" y="332271"/>
                    </a:cubicBezTo>
                    <a:cubicBezTo>
                      <a:pt x="234315" y="334177"/>
                      <a:pt x="229235" y="336716"/>
                      <a:pt x="231140" y="337986"/>
                    </a:cubicBezTo>
                    <a:cubicBezTo>
                      <a:pt x="234950" y="341796"/>
                      <a:pt x="252095" y="339256"/>
                      <a:pt x="257175" y="340527"/>
                    </a:cubicBezTo>
                    <a:cubicBezTo>
                      <a:pt x="262255" y="342431"/>
                      <a:pt x="269240" y="343702"/>
                      <a:pt x="271780" y="348781"/>
                    </a:cubicBezTo>
                    <a:cubicBezTo>
                      <a:pt x="273050" y="351956"/>
                      <a:pt x="261620" y="353861"/>
                      <a:pt x="264160" y="355766"/>
                    </a:cubicBezTo>
                    <a:cubicBezTo>
                      <a:pt x="264160" y="355766"/>
                      <a:pt x="281940" y="355131"/>
                      <a:pt x="281940" y="355131"/>
                    </a:cubicBezTo>
                    <a:cubicBezTo>
                      <a:pt x="286385" y="357036"/>
                      <a:pt x="285115" y="365927"/>
                      <a:pt x="289560" y="367831"/>
                    </a:cubicBezTo>
                    <a:cubicBezTo>
                      <a:pt x="293370" y="369736"/>
                      <a:pt x="325120" y="367196"/>
                      <a:pt x="327660" y="364656"/>
                    </a:cubicBezTo>
                    <a:lnTo>
                      <a:pt x="329565" y="351956"/>
                    </a:lnTo>
                    <a:cubicBezTo>
                      <a:pt x="334645" y="349416"/>
                      <a:pt x="356235" y="365927"/>
                      <a:pt x="361315" y="367831"/>
                    </a:cubicBezTo>
                    <a:cubicBezTo>
                      <a:pt x="367665" y="371006"/>
                      <a:pt x="374015" y="377991"/>
                      <a:pt x="379095" y="370371"/>
                    </a:cubicBezTo>
                    <a:cubicBezTo>
                      <a:pt x="379730" y="369102"/>
                      <a:pt x="380365" y="365927"/>
                      <a:pt x="381635" y="366561"/>
                    </a:cubicBezTo>
                    <a:cubicBezTo>
                      <a:pt x="386080" y="368466"/>
                      <a:pt x="385445" y="376086"/>
                      <a:pt x="389890" y="379261"/>
                    </a:cubicBezTo>
                    <a:cubicBezTo>
                      <a:pt x="397510" y="384341"/>
                      <a:pt x="404495" y="377356"/>
                      <a:pt x="410210" y="388152"/>
                    </a:cubicBezTo>
                    <a:cubicBezTo>
                      <a:pt x="412115" y="391327"/>
                      <a:pt x="403860" y="395136"/>
                      <a:pt x="405765" y="398311"/>
                    </a:cubicBezTo>
                    <a:cubicBezTo>
                      <a:pt x="407035" y="400852"/>
                      <a:pt x="413385" y="398311"/>
                      <a:pt x="414655" y="401486"/>
                    </a:cubicBezTo>
                    <a:cubicBezTo>
                      <a:pt x="417195" y="407202"/>
                      <a:pt x="401955" y="426886"/>
                      <a:pt x="401320" y="433236"/>
                    </a:cubicBezTo>
                    <a:cubicBezTo>
                      <a:pt x="400685" y="441491"/>
                      <a:pt x="448945" y="444666"/>
                      <a:pt x="437515" y="471971"/>
                    </a:cubicBezTo>
                    <a:cubicBezTo>
                      <a:pt x="433705" y="480861"/>
                      <a:pt x="400050" y="501816"/>
                      <a:pt x="391160" y="505627"/>
                    </a:cubicBezTo>
                    <a:cubicBezTo>
                      <a:pt x="381635" y="510071"/>
                      <a:pt x="368935" y="504991"/>
                      <a:pt x="360045" y="508166"/>
                    </a:cubicBezTo>
                    <a:cubicBezTo>
                      <a:pt x="347345" y="513246"/>
                      <a:pt x="338455" y="531661"/>
                      <a:pt x="325120" y="536106"/>
                    </a:cubicBezTo>
                    <a:cubicBezTo>
                      <a:pt x="317500" y="538646"/>
                      <a:pt x="310515" y="525946"/>
                      <a:pt x="307975" y="541821"/>
                    </a:cubicBezTo>
                    <a:cubicBezTo>
                      <a:pt x="306705" y="550077"/>
                      <a:pt x="314960" y="560236"/>
                      <a:pt x="313690" y="568491"/>
                    </a:cubicBezTo>
                    <a:cubicBezTo>
                      <a:pt x="312420" y="580556"/>
                      <a:pt x="299720" y="618656"/>
                      <a:pt x="292100" y="630721"/>
                    </a:cubicBezTo>
                    <a:cubicBezTo>
                      <a:pt x="292100" y="630721"/>
                      <a:pt x="282575" y="637071"/>
                      <a:pt x="282575" y="637071"/>
                    </a:cubicBezTo>
                    <a:cubicBezTo>
                      <a:pt x="277495" y="644056"/>
                      <a:pt x="287655" y="649771"/>
                      <a:pt x="286385" y="654852"/>
                    </a:cubicBezTo>
                    <a:cubicBezTo>
                      <a:pt x="283210" y="673902"/>
                      <a:pt x="239395" y="659296"/>
                      <a:pt x="240030" y="685331"/>
                    </a:cubicBezTo>
                    <a:cubicBezTo>
                      <a:pt x="240665" y="694856"/>
                      <a:pt x="253365" y="703746"/>
                      <a:pt x="252095" y="715811"/>
                    </a:cubicBezTo>
                    <a:cubicBezTo>
                      <a:pt x="250825" y="727877"/>
                      <a:pt x="224155" y="765341"/>
                      <a:pt x="213360" y="768516"/>
                    </a:cubicBezTo>
                    <a:cubicBezTo>
                      <a:pt x="207645" y="769786"/>
                      <a:pt x="154305" y="747561"/>
                      <a:pt x="144780" y="744386"/>
                    </a:cubicBezTo>
                    <a:cubicBezTo>
                      <a:pt x="142240" y="743752"/>
                      <a:pt x="139065" y="739941"/>
                      <a:pt x="137795" y="741846"/>
                    </a:cubicBezTo>
                    <a:cubicBezTo>
                      <a:pt x="133985" y="748196"/>
                      <a:pt x="154940" y="783121"/>
                      <a:pt x="156210" y="791377"/>
                    </a:cubicBezTo>
                    <a:cubicBezTo>
                      <a:pt x="156210" y="793281"/>
                      <a:pt x="140970" y="821856"/>
                      <a:pt x="148590" y="841541"/>
                    </a:cubicBezTo>
                    <a:cubicBezTo>
                      <a:pt x="150495" y="845986"/>
                      <a:pt x="156845" y="847256"/>
                      <a:pt x="158115" y="851702"/>
                    </a:cubicBezTo>
                    <a:cubicBezTo>
                      <a:pt x="159385" y="854877"/>
                      <a:pt x="153035" y="858052"/>
                      <a:pt x="154940" y="860591"/>
                    </a:cubicBezTo>
                    <a:cubicBezTo>
                      <a:pt x="160020" y="868846"/>
                      <a:pt x="177800" y="864402"/>
                      <a:pt x="177165" y="878371"/>
                    </a:cubicBezTo>
                    <a:cubicBezTo>
                      <a:pt x="176530" y="890436"/>
                      <a:pt x="157480" y="894246"/>
                      <a:pt x="155575" y="903771"/>
                    </a:cubicBezTo>
                    <a:cubicBezTo>
                      <a:pt x="154940" y="906311"/>
                      <a:pt x="159385" y="908852"/>
                      <a:pt x="158115" y="911391"/>
                    </a:cubicBezTo>
                    <a:cubicBezTo>
                      <a:pt x="153670" y="919011"/>
                      <a:pt x="125095" y="918377"/>
                      <a:pt x="117475" y="923456"/>
                    </a:cubicBezTo>
                    <a:cubicBezTo>
                      <a:pt x="116840" y="924091"/>
                      <a:pt x="90805" y="963461"/>
                      <a:pt x="90170" y="964731"/>
                    </a:cubicBezTo>
                    <a:cubicBezTo>
                      <a:pt x="86360" y="972352"/>
                      <a:pt x="93980" y="974891"/>
                      <a:pt x="95885" y="983146"/>
                    </a:cubicBezTo>
                    <a:cubicBezTo>
                      <a:pt x="97790" y="992036"/>
                      <a:pt x="98425" y="1021881"/>
                      <a:pt x="104140" y="1027596"/>
                    </a:cubicBezTo>
                    <a:cubicBezTo>
                      <a:pt x="104140" y="1027596"/>
                      <a:pt x="121285" y="1028866"/>
                      <a:pt x="121285" y="1028866"/>
                    </a:cubicBezTo>
                    <a:cubicBezTo>
                      <a:pt x="123190" y="1030136"/>
                      <a:pt x="124460" y="1032677"/>
                      <a:pt x="124460" y="1035216"/>
                    </a:cubicBezTo>
                    <a:cubicBezTo>
                      <a:pt x="117475" y="1068871"/>
                      <a:pt x="86360" y="1044741"/>
                      <a:pt x="71120" y="1054902"/>
                    </a:cubicBezTo>
                    <a:cubicBezTo>
                      <a:pt x="68580" y="1056807"/>
                      <a:pt x="69850" y="1061252"/>
                      <a:pt x="67945" y="1063791"/>
                    </a:cubicBezTo>
                    <a:cubicBezTo>
                      <a:pt x="59055" y="1079032"/>
                      <a:pt x="45085" y="1078396"/>
                      <a:pt x="33020" y="1087921"/>
                    </a:cubicBezTo>
                    <a:cubicBezTo>
                      <a:pt x="1905" y="1112052"/>
                      <a:pt x="6985" y="1152691"/>
                      <a:pt x="0" y="1187616"/>
                    </a:cubicBezTo>
                    <a:cubicBezTo>
                      <a:pt x="18415" y="1190791"/>
                      <a:pt x="43815" y="1196507"/>
                      <a:pt x="49530" y="1199682"/>
                    </a:cubicBezTo>
                    <a:cubicBezTo>
                      <a:pt x="49530" y="1199682"/>
                      <a:pt x="61595" y="1210477"/>
                      <a:pt x="61595" y="1210477"/>
                    </a:cubicBezTo>
                    <a:cubicBezTo>
                      <a:pt x="67945" y="1212382"/>
                      <a:pt x="75565" y="1200316"/>
                      <a:pt x="80645" y="1202221"/>
                    </a:cubicBezTo>
                    <a:cubicBezTo>
                      <a:pt x="85090" y="1204127"/>
                      <a:pt x="71755" y="1209841"/>
                      <a:pt x="73660" y="1214286"/>
                    </a:cubicBezTo>
                    <a:cubicBezTo>
                      <a:pt x="82550" y="1234607"/>
                      <a:pt x="105410" y="1251116"/>
                      <a:pt x="116205" y="1271436"/>
                    </a:cubicBezTo>
                    <a:cubicBezTo>
                      <a:pt x="120015" y="1278421"/>
                      <a:pt x="120015" y="1305727"/>
                      <a:pt x="127000" y="1307632"/>
                    </a:cubicBezTo>
                    <a:cubicBezTo>
                      <a:pt x="129540" y="1308266"/>
                      <a:pt x="131445" y="1305091"/>
                      <a:pt x="133350" y="1300646"/>
                    </a:cubicBezTo>
                    <a:cubicBezTo>
                      <a:pt x="132715" y="1296836"/>
                      <a:pt x="132715" y="1293027"/>
                      <a:pt x="137795" y="1291121"/>
                    </a:cubicBezTo>
                    <a:cubicBezTo>
                      <a:pt x="140335" y="1289852"/>
                      <a:pt x="142875" y="1291757"/>
                      <a:pt x="145415" y="1292391"/>
                    </a:cubicBezTo>
                    <a:cubicBezTo>
                      <a:pt x="147955" y="1293027"/>
                      <a:pt x="150495" y="1293661"/>
                      <a:pt x="153035" y="1293027"/>
                    </a:cubicBezTo>
                    <a:cubicBezTo>
                      <a:pt x="154940" y="1293027"/>
                      <a:pt x="158115" y="1289852"/>
                      <a:pt x="158750" y="1291757"/>
                    </a:cubicBezTo>
                    <a:cubicBezTo>
                      <a:pt x="162560" y="1301916"/>
                      <a:pt x="138430" y="1291121"/>
                      <a:pt x="137795" y="1291121"/>
                    </a:cubicBezTo>
                    <a:cubicBezTo>
                      <a:pt x="136525" y="1291757"/>
                      <a:pt x="135255" y="1296202"/>
                      <a:pt x="133350" y="1300646"/>
                    </a:cubicBezTo>
                    <a:cubicBezTo>
                      <a:pt x="133350" y="1303821"/>
                      <a:pt x="133985" y="1306996"/>
                      <a:pt x="132080" y="1308902"/>
                    </a:cubicBezTo>
                    <a:cubicBezTo>
                      <a:pt x="126365" y="1313982"/>
                      <a:pt x="116840" y="1307632"/>
                      <a:pt x="113665" y="1315886"/>
                    </a:cubicBezTo>
                    <a:cubicBezTo>
                      <a:pt x="106045" y="1337477"/>
                      <a:pt x="131445" y="1338111"/>
                      <a:pt x="132715" y="1355257"/>
                    </a:cubicBezTo>
                    <a:cubicBezTo>
                      <a:pt x="132715" y="1358432"/>
                      <a:pt x="136525" y="1362877"/>
                      <a:pt x="137160" y="1366686"/>
                    </a:cubicBezTo>
                    <a:cubicBezTo>
                      <a:pt x="137160" y="1366686"/>
                      <a:pt x="127000" y="1360336"/>
                      <a:pt x="118745" y="1357161"/>
                    </a:cubicBezTo>
                    <a:cubicBezTo>
                      <a:pt x="116840" y="1356527"/>
                      <a:pt x="120015" y="1361607"/>
                      <a:pt x="121285" y="1363511"/>
                    </a:cubicBezTo>
                    <a:cubicBezTo>
                      <a:pt x="122555" y="1367321"/>
                      <a:pt x="125095" y="1371766"/>
                      <a:pt x="125730" y="1376211"/>
                    </a:cubicBezTo>
                    <a:cubicBezTo>
                      <a:pt x="128905" y="1389546"/>
                      <a:pt x="128270" y="1399071"/>
                      <a:pt x="132715" y="1411136"/>
                    </a:cubicBezTo>
                    <a:cubicBezTo>
                      <a:pt x="133985" y="1415582"/>
                      <a:pt x="133350" y="1428916"/>
                      <a:pt x="136525" y="1432091"/>
                    </a:cubicBezTo>
                    <a:cubicBezTo>
                      <a:pt x="136525" y="1432091"/>
                      <a:pt x="153670" y="1437807"/>
                      <a:pt x="153670" y="1437807"/>
                    </a:cubicBezTo>
                    <a:cubicBezTo>
                      <a:pt x="163195" y="1446061"/>
                      <a:pt x="175895" y="1479082"/>
                      <a:pt x="189230" y="1485432"/>
                    </a:cubicBezTo>
                    <a:cubicBezTo>
                      <a:pt x="215900" y="1498132"/>
                      <a:pt x="213360" y="1474636"/>
                      <a:pt x="219710" y="1466382"/>
                    </a:cubicBezTo>
                    <a:cubicBezTo>
                      <a:pt x="224155" y="1460032"/>
                      <a:pt x="230505" y="1469557"/>
                      <a:pt x="234315" y="1470827"/>
                    </a:cubicBezTo>
                    <a:lnTo>
                      <a:pt x="243840" y="1458761"/>
                    </a:lnTo>
                    <a:cubicBezTo>
                      <a:pt x="249555" y="1451777"/>
                      <a:pt x="267335" y="1435266"/>
                      <a:pt x="276860" y="1432727"/>
                    </a:cubicBezTo>
                    <a:cubicBezTo>
                      <a:pt x="286385" y="1430186"/>
                      <a:pt x="319405" y="1426377"/>
                      <a:pt x="328930" y="1430186"/>
                    </a:cubicBezTo>
                    <a:cubicBezTo>
                      <a:pt x="339725" y="1433996"/>
                      <a:pt x="345440" y="1447332"/>
                      <a:pt x="359410" y="1442886"/>
                    </a:cubicBezTo>
                    <a:cubicBezTo>
                      <a:pt x="373380" y="1439077"/>
                      <a:pt x="391795" y="1416852"/>
                      <a:pt x="405765" y="1414946"/>
                    </a:cubicBezTo>
                    <a:cubicBezTo>
                      <a:pt x="418465" y="1413041"/>
                      <a:pt x="506095" y="1438441"/>
                      <a:pt x="521335" y="1444157"/>
                    </a:cubicBezTo>
                    <a:cubicBezTo>
                      <a:pt x="530225" y="1447332"/>
                      <a:pt x="536575" y="1458761"/>
                      <a:pt x="545465" y="1461302"/>
                    </a:cubicBezTo>
                    <a:cubicBezTo>
                      <a:pt x="558165" y="1464477"/>
                      <a:pt x="580390" y="1458761"/>
                      <a:pt x="600075" y="1464477"/>
                    </a:cubicBezTo>
                    <a:cubicBezTo>
                      <a:pt x="621665" y="1470827"/>
                      <a:pt x="632460" y="1491782"/>
                      <a:pt x="652780" y="1493052"/>
                    </a:cubicBezTo>
                    <a:cubicBezTo>
                      <a:pt x="669925" y="1493686"/>
                      <a:pt x="678180" y="1469557"/>
                      <a:pt x="710565" y="1484161"/>
                    </a:cubicBezTo>
                    <a:cubicBezTo>
                      <a:pt x="726440" y="1491146"/>
                      <a:pt x="721995" y="1507021"/>
                      <a:pt x="739775" y="1512102"/>
                    </a:cubicBezTo>
                    <a:cubicBezTo>
                      <a:pt x="750570" y="1515277"/>
                      <a:pt x="765810" y="1486066"/>
                      <a:pt x="776605" y="1483527"/>
                    </a:cubicBezTo>
                    <a:cubicBezTo>
                      <a:pt x="788670" y="1480986"/>
                      <a:pt x="797560" y="1453046"/>
                      <a:pt x="809625" y="1440982"/>
                    </a:cubicBezTo>
                    <a:cubicBezTo>
                      <a:pt x="822325" y="1428282"/>
                      <a:pt x="877570" y="1399071"/>
                      <a:pt x="894715" y="1396532"/>
                    </a:cubicBezTo>
                    <a:cubicBezTo>
                      <a:pt x="906780" y="1395261"/>
                      <a:pt x="920750" y="1409866"/>
                      <a:pt x="927735" y="1408596"/>
                    </a:cubicBezTo>
                    <a:cubicBezTo>
                      <a:pt x="929640" y="1408596"/>
                      <a:pt x="927735" y="1403516"/>
                      <a:pt x="929640" y="1402882"/>
                    </a:cubicBezTo>
                    <a:cubicBezTo>
                      <a:pt x="931545" y="1400977"/>
                      <a:pt x="934720" y="1401611"/>
                      <a:pt x="937895" y="1401611"/>
                    </a:cubicBezTo>
                    <a:cubicBezTo>
                      <a:pt x="955040" y="1402246"/>
                      <a:pt x="970280" y="1423836"/>
                      <a:pt x="990600" y="1409232"/>
                    </a:cubicBezTo>
                    <a:cubicBezTo>
                      <a:pt x="993775" y="1406691"/>
                      <a:pt x="972820" y="1395261"/>
                      <a:pt x="974725" y="1382561"/>
                    </a:cubicBezTo>
                    <a:cubicBezTo>
                      <a:pt x="975360" y="1376211"/>
                      <a:pt x="994410" y="1375577"/>
                      <a:pt x="995045" y="1374941"/>
                    </a:cubicBezTo>
                    <a:cubicBezTo>
                      <a:pt x="1000125" y="1371132"/>
                      <a:pt x="995680" y="1361607"/>
                      <a:pt x="999490" y="1357161"/>
                    </a:cubicBezTo>
                    <a:cubicBezTo>
                      <a:pt x="1003300" y="1352716"/>
                      <a:pt x="1015365" y="1350177"/>
                      <a:pt x="1017905" y="1345732"/>
                    </a:cubicBezTo>
                    <a:cubicBezTo>
                      <a:pt x="1022350" y="1338111"/>
                      <a:pt x="1017905" y="1323507"/>
                      <a:pt x="1023620" y="1315252"/>
                    </a:cubicBezTo>
                    <a:cubicBezTo>
                      <a:pt x="1028065" y="1307632"/>
                      <a:pt x="1040765" y="1314616"/>
                      <a:pt x="1045210" y="1311441"/>
                    </a:cubicBezTo>
                    <a:cubicBezTo>
                      <a:pt x="1050925" y="1306996"/>
                      <a:pt x="1048385" y="1292391"/>
                      <a:pt x="1054100" y="1287946"/>
                    </a:cubicBezTo>
                    <a:cubicBezTo>
                      <a:pt x="1057910" y="1284771"/>
                      <a:pt x="1065530" y="1291757"/>
                      <a:pt x="1069340" y="1288582"/>
                    </a:cubicBezTo>
                    <a:cubicBezTo>
                      <a:pt x="1073785" y="1285407"/>
                      <a:pt x="1071880" y="1275246"/>
                      <a:pt x="1078865" y="1272071"/>
                    </a:cubicBezTo>
                    <a:cubicBezTo>
                      <a:pt x="1092835" y="1265721"/>
                      <a:pt x="1109345" y="1268261"/>
                      <a:pt x="1123315" y="1267627"/>
                    </a:cubicBezTo>
                    <a:cubicBezTo>
                      <a:pt x="1133475" y="1266991"/>
                      <a:pt x="1125855" y="1259371"/>
                      <a:pt x="1130935" y="1256832"/>
                    </a:cubicBezTo>
                    <a:cubicBezTo>
                      <a:pt x="1144270" y="1249211"/>
                      <a:pt x="1163955" y="1253657"/>
                      <a:pt x="1177925" y="1242861"/>
                    </a:cubicBezTo>
                    <a:cubicBezTo>
                      <a:pt x="1190625" y="1233336"/>
                      <a:pt x="1144905" y="1204127"/>
                      <a:pt x="1139190" y="1194602"/>
                    </a:cubicBezTo>
                    <a:cubicBezTo>
                      <a:pt x="1129030" y="1175552"/>
                      <a:pt x="1124585" y="1091096"/>
                      <a:pt x="1139825" y="1075221"/>
                    </a:cubicBezTo>
                    <a:cubicBezTo>
                      <a:pt x="1153160" y="1061252"/>
                      <a:pt x="1202055" y="1007911"/>
                      <a:pt x="1214120" y="1000927"/>
                    </a:cubicBezTo>
                    <a:cubicBezTo>
                      <a:pt x="1232535" y="989496"/>
                      <a:pt x="1252855" y="978066"/>
                      <a:pt x="1270635" y="963461"/>
                    </a:cubicBezTo>
                    <a:cubicBezTo>
                      <a:pt x="1285240" y="951396"/>
                      <a:pt x="1301750" y="917106"/>
                      <a:pt x="1320800" y="911391"/>
                    </a:cubicBezTo>
                    <a:cubicBezTo>
                      <a:pt x="1323340" y="910756"/>
                      <a:pt x="1326515" y="912027"/>
                      <a:pt x="1329055" y="912027"/>
                    </a:cubicBezTo>
                    <a:cubicBezTo>
                      <a:pt x="1331595" y="912027"/>
                      <a:pt x="1335405" y="910756"/>
                      <a:pt x="1337310" y="912661"/>
                    </a:cubicBezTo>
                    <a:cubicBezTo>
                      <a:pt x="1338580" y="913931"/>
                      <a:pt x="1334770" y="915202"/>
                      <a:pt x="1334135" y="916471"/>
                    </a:cubicBezTo>
                    <a:cubicBezTo>
                      <a:pt x="1328420" y="922821"/>
                      <a:pt x="1316355" y="913931"/>
                      <a:pt x="1322070" y="921552"/>
                    </a:cubicBezTo>
                    <a:cubicBezTo>
                      <a:pt x="1328420" y="930441"/>
                      <a:pt x="1336040" y="913296"/>
                      <a:pt x="1343025" y="910756"/>
                    </a:cubicBezTo>
                    <a:cubicBezTo>
                      <a:pt x="1346835" y="909486"/>
                      <a:pt x="1353820" y="912661"/>
                      <a:pt x="1357630" y="911391"/>
                    </a:cubicBezTo>
                    <a:cubicBezTo>
                      <a:pt x="1377950" y="904406"/>
                      <a:pt x="1341755" y="885356"/>
                      <a:pt x="1341755" y="885356"/>
                    </a:cubicBezTo>
                    <a:cubicBezTo>
                      <a:pt x="1344295" y="873927"/>
                      <a:pt x="1378585" y="856146"/>
                      <a:pt x="1388745" y="851702"/>
                    </a:cubicBezTo>
                    <a:cubicBezTo>
                      <a:pt x="1402080" y="845986"/>
                      <a:pt x="1406525" y="851066"/>
                      <a:pt x="1417955" y="852336"/>
                    </a:cubicBezTo>
                    <a:lnTo>
                      <a:pt x="1426845" y="844716"/>
                    </a:lnTo>
                    <a:cubicBezTo>
                      <a:pt x="1437640" y="842177"/>
                      <a:pt x="1457325" y="842811"/>
                      <a:pt x="1468755" y="841541"/>
                    </a:cubicBezTo>
                    <a:cubicBezTo>
                      <a:pt x="1493520" y="839636"/>
                      <a:pt x="1523365" y="849161"/>
                      <a:pt x="1548130" y="844081"/>
                    </a:cubicBezTo>
                    <a:cubicBezTo>
                      <a:pt x="1564005" y="840271"/>
                      <a:pt x="1571625" y="824396"/>
                      <a:pt x="1585595" y="817411"/>
                    </a:cubicBezTo>
                    <a:cubicBezTo>
                      <a:pt x="1625600" y="797727"/>
                      <a:pt x="1697355" y="795186"/>
                      <a:pt x="1731645" y="765977"/>
                    </a:cubicBezTo>
                    <a:cubicBezTo>
                      <a:pt x="1755140" y="746291"/>
                      <a:pt x="1726565" y="724066"/>
                      <a:pt x="1735455" y="703111"/>
                    </a:cubicBezTo>
                    <a:cubicBezTo>
                      <a:pt x="1738630" y="686602"/>
                      <a:pt x="1761490" y="710096"/>
                      <a:pt x="1763395" y="68850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" name="Google Shape;184;p37"/>
            <p:cNvSpPr/>
            <p:nvPr/>
          </p:nvSpPr>
          <p:spPr>
            <a:xfrm>
              <a:off x="11824698" y="6492927"/>
              <a:ext cx="334009" cy="244043"/>
            </a:xfrm>
            <a:custGeom>
              <a:avLst/>
              <a:gdLst/>
              <a:ahLst/>
              <a:cxnLst/>
              <a:rect l="l" t="t" r="r" b="b"/>
              <a:pathLst>
                <a:path w="334009" h="244043" extrusionOk="0">
                  <a:moveTo>
                    <a:pt x="334010" y="582"/>
                  </a:moveTo>
                  <a:cubicBezTo>
                    <a:pt x="330200" y="17092"/>
                    <a:pt x="283845" y="46937"/>
                    <a:pt x="271780" y="62178"/>
                  </a:cubicBezTo>
                  <a:cubicBezTo>
                    <a:pt x="269239" y="65353"/>
                    <a:pt x="267335" y="76782"/>
                    <a:pt x="264160" y="79322"/>
                  </a:cubicBezTo>
                  <a:cubicBezTo>
                    <a:pt x="256539" y="85037"/>
                    <a:pt x="248285" y="78687"/>
                    <a:pt x="245110" y="92022"/>
                  </a:cubicBezTo>
                  <a:cubicBezTo>
                    <a:pt x="238760" y="118692"/>
                    <a:pt x="267970" y="118692"/>
                    <a:pt x="276860" y="138378"/>
                  </a:cubicBezTo>
                  <a:cubicBezTo>
                    <a:pt x="277495" y="140282"/>
                    <a:pt x="278130" y="143457"/>
                    <a:pt x="276225" y="144092"/>
                  </a:cubicBezTo>
                  <a:cubicBezTo>
                    <a:pt x="276225" y="144092"/>
                    <a:pt x="261620" y="142187"/>
                    <a:pt x="261620" y="142187"/>
                  </a:cubicBezTo>
                  <a:cubicBezTo>
                    <a:pt x="253364" y="143457"/>
                    <a:pt x="253364" y="151078"/>
                    <a:pt x="247650" y="154253"/>
                  </a:cubicBezTo>
                  <a:cubicBezTo>
                    <a:pt x="245110" y="155522"/>
                    <a:pt x="228600" y="149172"/>
                    <a:pt x="220980" y="152347"/>
                  </a:cubicBezTo>
                  <a:cubicBezTo>
                    <a:pt x="206375" y="159332"/>
                    <a:pt x="220345" y="175842"/>
                    <a:pt x="210185" y="182192"/>
                  </a:cubicBezTo>
                  <a:cubicBezTo>
                    <a:pt x="201295" y="188542"/>
                    <a:pt x="124460" y="224737"/>
                    <a:pt x="123189" y="231087"/>
                  </a:cubicBezTo>
                  <a:cubicBezTo>
                    <a:pt x="122555" y="232992"/>
                    <a:pt x="123189" y="235532"/>
                    <a:pt x="124460" y="237437"/>
                  </a:cubicBezTo>
                  <a:cubicBezTo>
                    <a:pt x="125730" y="239978"/>
                    <a:pt x="131445" y="239978"/>
                    <a:pt x="130810" y="242517"/>
                  </a:cubicBezTo>
                  <a:cubicBezTo>
                    <a:pt x="130175" y="245057"/>
                    <a:pt x="125730" y="243153"/>
                    <a:pt x="123189" y="243787"/>
                  </a:cubicBezTo>
                  <a:cubicBezTo>
                    <a:pt x="105410" y="246328"/>
                    <a:pt x="119380" y="229182"/>
                    <a:pt x="104775" y="227912"/>
                  </a:cubicBezTo>
                  <a:cubicBezTo>
                    <a:pt x="92710" y="227278"/>
                    <a:pt x="88900" y="236803"/>
                    <a:pt x="80010" y="238072"/>
                  </a:cubicBezTo>
                  <a:cubicBezTo>
                    <a:pt x="70485" y="239342"/>
                    <a:pt x="60960" y="230453"/>
                    <a:pt x="52070" y="229817"/>
                  </a:cubicBezTo>
                  <a:cubicBezTo>
                    <a:pt x="24130" y="227912"/>
                    <a:pt x="11430" y="205053"/>
                    <a:pt x="7620" y="183462"/>
                  </a:cubicBezTo>
                  <a:lnTo>
                    <a:pt x="0" y="172667"/>
                  </a:lnTo>
                  <a:cubicBezTo>
                    <a:pt x="1270" y="156792"/>
                    <a:pt x="11430" y="172667"/>
                    <a:pt x="16510" y="172667"/>
                  </a:cubicBezTo>
                  <a:cubicBezTo>
                    <a:pt x="31750" y="171397"/>
                    <a:pt x="30480" y="151712"/>
                    <a:pt x="38100" y="144092"/>
                  </a:cubicBezTo>
                  <a:cubicBezTo>
                    <a:pt x="53975" y="130122"/>
                    <a:pt x="72389" y="145997"/>
                    <a:pt x="87630" y="139012"/>
                  </a:cubicBezTo>
                  <a:cubicBezTo>
                    <a:pt x="106045" y="130757"/>
                    <a:pt x="81914" y="97737"/>
                    <a:pt x="95885" y="93928"/>
                  </a:cubicBezTo>
                  <a:cubicBezTo>
                    <a:pt x="100964" y="92657"/>
                    <a:pt x="106680" y="98372"/>
                    <a:pt x="112395" y="97737"/>
                  </a:cubicBezTo>
                  <a:cubicBezTo>
                    <a:pt x="135255" y="93928"/>
                    <a:pt x="167005" y="97103"/>
                    <a:pt x="189864" y="88212"/>
                  </a:cubicBezTo>
                  <a:cubicBezTo>
                    <a:pt x="213995" y="78687"/>
                    <a:pt x="243839" y="62178"/>
                    <a:pt x="265430" y="46937"/>
                  </a:cubicBezTo>
                  <a:cubicBezTo>
                    <a:pt x="270510" y="43128"/>
                    <a:pt x="273050" y="34872"/>
                    <a:pt x="277495" y="32332"/>
                  </a:cubicBezTo>
                  <a:cubicBezTo>
                    <a:pt x="282575" y="29157"/>
                    <a:pt x="289560" y="30428"/>
                    <a:pt x="294639" y="25982"/>
                  </a:cubicBezTo>
                  <a:cubicBezTo>
                    <a:pt x="303530" y="18362"/>
                    <a:pt x="321945" y="-3863"/>
                    <a:pt x="334010" y="582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7"/>
            <p:cNvSpPr/>
            <p:nvPr/>
          </p:nvSpPr>
          <p:spPr>
            <a:xfrm>
              <a:off x="6240625" y="90091"/>
              <a:ext cx="857154" cy="659395"/>
            </a:xfrm>
            <a:custGeom>
              <a:avLst/>
              <a:gdLst/>
              <a:ahLst/>
              <a:cxnLst/>
              <a:rect l="l" t="t" r="r" b="b"/>
              <a:pathLst>
                <a:path w="857154" h="659395" extrusionOk="0">
                  <a:moveTo>
                    <a:pt x="117993" y="457278"/>
                  </a:moveTo>
                  <a:cubicBezTo>
                    <a:pt x="93227" y="450293"/>
                    <a:pt x="90052" y="436323"/>
                    <a:pt x="85608" y="435688"/>
                  </a:cubicBezTo>
                  <a:cubicBezTo>
                    <a:pt x="74177" y="432513"/>
                    <a:pt x="62747" y="431878"/>
                    <a:pt x="52588" y="423623"/>
                  </a:cubicBezTo>
                  <a:cubicBezTo>
                    <a:pt x="48777" y="420448"/>
                    <a:pt x="48777" y="413463"/>
                    <a:pt x="43697" y="411558"/>
                  </a:cubicBezTo>
                  <a:cubicBezTo>
                    <a:pt x="39252" y="410288"/>
                    <a:pt x="15122" y="412193"/>
                    <a:pt x="10677" y="405843"/>
                  </a:cubicBezTo>
                  <a:cubicBezTo>
                    <a:pt x="1152" y="391873"/>
                    <a:pt x="27822" y="387428"/>
                    <a:pt x="27822" y="385523"/>
                  </a:cubicBezTo>
                  <a:cubicBezTo>
                    <a:pt x="28458" y="370918"/>
                    <a:pt x="13852" y="395683"/>
                    <a:pt x="22743" y="375998"/>
                  </a:cubicBezTo>
                  <a:cubicBezTo>
                    <a:pt x="24013" y="373458"/>
                    <a:pt x="26552" y="371553"/>
                    <a:pt x="28458" y="369013"/>
                  </a:cubicBezTo>
                  <a:cubicBezTo>
                    <a:pt x="46872" y="347423"/>
                    <a:pt x="30363" y="395048"/>
                    <a:pt x="46872" y="393143"/>
                  </a:cubicBezTo>
                  <a:cubicBezTo>
                    <a:pt x="50047" y="392508"/>
                    <a:pt x="50683" y="388063"/>
                    <a:pt x="53858" y="387428"/>
                  </a:cubicBezTo>
                  <a:cubicBezTo>
                    <a:pt x="60208" y="384888"/>
                    <a:pt x="76083" y="397588"/>
                    <a:pt x="83702" y="398223"/>
                  </a:cubicBezTo>
                  <a:cubicBezTo>
                    <a:pt x="102118" y="399493"/>
                    <a:pt x="90688" y="382983"/>
                    <a:pt x="91322" y="382348"/>
                  </a:cubicBezTo>
                  <a:cubicBezTo>
                    <a:pt x="98308" y="379808"/>
                    <a:pt x="109102" y="395683"/>
                    <a:pt x="109102" y="395683"/>
                  </a:cubicBezTo>
                  <a:cubicBezTo>
                    <a:pt x="109102" y="395683"/>
                    <a:pt x="107197" y="389968"/>
                    <a:pt x="109102" y="389333"/>
                  </a:cubicBezTo>
                  <a:cubicBezTo>
                    <a:pt x="111008" y="388698"/>
                    <a:pt x="112913" y="389968"/>
                    <a:pt x="114183" y="390603"/>
                  </a:cubicBezTo>
                  <a:cubicBezTo>
                    <a:pt x="116088" y="391238"/>
                    <a:pt x="119263" y="393778"/>
                    <a:pt x="119263" y="391873"/>
                  </a:cubicBezTo>
                  <a:cubicBezTo>
                    <a:pt x="119263" y="389968"/>
                    <a:pt x="113547" y="390603"/>
                    <a:pt x="114183" y="388698"/>
                  </a:cubicBezTo>
                  <a:cubicBezTo>
                    <a:pt x="114818" y="386158"/>
                    <a:pt x="121168" y="388063"/>
                    <a:pt x="121168" y="386158"/>
                  </a:cubicBezTo>
                  <a:cubicBezTo>
                    <a:pt x="120533" y="381078"/>
                    <a:pt x="101483" y="380443"/>
                    <a:pt x="114183" y="370918"/>
                  </a:cubicBezTo>
                  <a:cubicBezTo>
                    <a:pt x="124343" y="363298"/>
                    <a:pt x="142758" y="365838"/>
                    <a:pt x="145933" y="370283"/>
                  </a:cubicBezTo>
                  <a:cubicBezTo>
                    <a:pt x="149108" y="375363"/>
                    <a:pt x="166888" y="381078"/>
                    <a:pt x="163077" y="376633"/>
                  </a:cubicBezTo>
                  <a:cubicBezTo>
                    <a:pt x="142122" y="351233"/>
                    <a:pt x="100213" y="372188"/>
                    <a:pt x="100847" y="354408"/>
                  </a:cubicBezTo>
                  <a:cubicBezTo>
                    <a:pt x="100847" y="350598"/>
                    <a:pt x="125613" y="356948"/>
                    <a:pt x="124343" y="355043"/>
                  </a:cubicBezTo>
                  <a:cubicBezTo>
                    <a:pt x="119263" y="344248"/>
                    <a:pt x="105927" y="343613"/>
                    <a:pt x="125613" y="332183"/>
                  </a:cubicBezTo>
                  <a:cubicBezTo>
                    <a:pt x="132597" y="328373"/>
                    <a:pt x="138313" y="335358"/>
                    <a:pt x="144027" y="335993"/>
                  </a:cubicBezTo>
                  <a:cubicBezTo>
                    <a:pt x="155458" y="336628"/>
                    <a:pt x="142758" y="328373"/>
                    <a:pt x="156093" y="329643"/>
                  </a:cubicBezTo>
                  <a:cubicBezTo>
                    <a:pt x="160538" y="330278"/>
                    <a:pt x="159902" y="337263"/>
                    <a:pt x="162443" y="339803"/>
                  </a:cubicBezTo>
                  <a:cubicBezTo>
                    <a:pt x="164347" y="341708"/>
                    <a:pt x="166252" y="344248"/>
                    <a:pt x="168793" y="343613"/>
                  </a:cubicBezTo>
                  <a:cubicBezTo>
                    <a:pt x="170063" y="342978"/>
                    <a:pt x="159268" y="329008"/>
                    <a:pt x="159268" y="328373"/>
                  </a:cubicBezTo>
                  <a:cubicBezTo>
                    <a:pt x="159268" y="322658"/>
                    <a:pt x="180858" y="334088"/>
                    <a:pt x="176413" y="331548"/>
                  </a:cubicBezTo>
                  <a:cubicBezTo>
                    <a:pt x="172602" y="329643"/>
                    <a:pt x="164347" y="322023"/>
                    <a:pt x="161172" y="322658"/>
                  </a:cubicBezTo>
                  <a:cubicBezTo>
                    <a:pt x="157363" y="323293"/>
                    <a:pt x="128788" y="332183"/>
                    <a:pt x="126883" y="329643"/>
                  </a:cubicBezTo>
                  <a:cubicBezTo>
                    <a:pt x="124977" y="327103"/>
                    <a:pt x="131327" y="322023"/>
                    <a:pt x="128788" y="320753"/>
                  </a:cubicBezTo>
                  <a:cubicBezTo>
                    <a:pt x="123708" y="318213"/>
                    <a:pt x="119263" y="341708"/>
                    <a:pt x="108468" y="332183"/>
                  </a:cubicBezTo>
                  <a:cubicBezTo>
                    <a:pt x="89418" y="315673"/>
                    <a:pt x="131327" y="325833"/>
                    <a:pt x="104022" y="309958"/>
                  </a:cubicBezTo>
                  <a:cubicBezTo>
                    <a:pt x="100847" y="308053"/>
                    <a:pt x="107833" y="302973"/>
                    <a:pt x="108468" y="299163"/>
                  </a:cubicBezTo>
                  <a:cubicBezTo>
                    <a:pt x="109102" y="295353"/>
                    <a:pt x="104658" y="284558"/>
                    <a:pt x="106563" y="288368"/>
                  </a:cubicBezTo>
                  <a:cubicBezTo>
                    <a:pt x="113547" y="302973"/>
                    <a:pt x="105293" y="292813"/>
                    <a:pt x="115452" y="290273"/>
                  </a:cubicBezTo>
                  <a:cubicBezTo>
                    <a:pt x="117993" y="289638"/>
                    <a:pt x="121168" y="290908"/>
                    <a:pt x="123708" y="289638"/>
                  </a:cubicBezTo>
                  <a:cubicBezTo>
                    <a:pt x="125613" y="288368"/>
                    <a:pt x="118627" y="289638"/>
                    <a:pt x="116088" y="289638"/>
                  </a:cubicBezTo>
                  <a:cubicBezTo>
                    <a:pt x="113547" y="289638"/>
                    <a:pt x="111008" y="290908"/>
                    <a:pt x="108468" y="289638"/>
                  </a:cubicBezTo>
                  <a:cubicBezTo>
                    <a:pt x="104022" y="287733"/>
                    <a:pt x="121802" y="283288"/>
                    <a:pt x="121802" y="280748"/>
                  </a:cubicBezTo>
                  <a:cubicBezTo>
                    <a:pt x="124343" y="269318"/>
                    <a:pt x="109738" y="284558"/>
                    <a:pt x="119897" y="266143"/>
                  </a:cubicBezTo>
                  <a:cubicBezTo>
                    <a:pt x="120533" y="264873"/>
                    <a:pt x="116088" y="267413"/>
                    <a:pt x="114818" y="266143"/>
                  </a:cubicBezTo>
                  <a:cubicBezTo>
                    <a:pt x="107197" y="261698"/>
                    <a:pt x="101483" y="269318"/>
                    <a:pt x="98308" y="262968"/>
                  </a:cubicBezTo>
                  <a:cubicBezTo>
                    <a:pt x="98308" y="262333"/>
                    <a:pt x="101483" y="245188"/>
                    <a:pt x="91322" y="252173"/>
                  </a:cubicBezTo>
                  <a:cubicBezTo>
                    <a:pt x="88783" y="253443"/>
                    <a:pt x="95133" y="257888"/>
                    <a:pt x="93227" y="259793"/>
                  </a:cubicBezTo>
                  <a:lnTo>
                    <a:pt x="84972" y="248363"/>
                  </a:lnTo>
                  <a:cubicBezTo>
                    <a:pt x="79893" y="243918"/>
                    <a:pt x="60843" y="227408"/>
                    <a:pt x="56397" y="224868"/>
                  </a:cubicBezTo>
                  <a:cubicBezTo>
                    <a:pt x="53858" y="223598"/>
                    <a:pt x="50683" y="222963"/>
                    <a:pt x="47508" y="222963"/>
                  </a:cubicBezTo>
                  <a:cubicBezTo>
                    <a:pt x="44968" y="222963"/>
                    <a:pt x="42427" y="225503"/>
                    <a:pt x="39252" y="224868"/>
                  </a:cubicBezTo>
                  <a:cubicBezTo>
                    <a:pt x="29727" y="223598"/>
                    <a:pt x="36077" y="214708"/>
                    <a:pt x="33538" y="214708"/>
                  </a:cubicBezTo>
                  <a:cubicBezTo>
                    <a:pt x="17027" y="215343"/>
                    <a:pt x="24647" y="226138"/>
                    <a:pt x="6233" y="214708"/>
                  </a:cubicBezTo>
                  <a:cubicBezTo>
                    <a:pt x="-117" y="210898"/>
                    <a:pt x="-2023" y="182323"/>
                    <a:pt x="2422" y="182323"/>
                  </a:cubicBezTo>
                  <a:cubicBezTo>
                    <a:pt x="26552" y="181688"/>
                    <a:pt x="30997" y="207088"/>
                    <a:pt x="59572" y="200103"/>
                  </a:cubicBezTo>
                  <a:cubicBezTo>
                    <a:pt x="66558" y="198198"/>
                    <a:pt x="57668" y="211533"/>
                    <a:pt x="66558" y="214073"/>
                  </a:cubicBezTo>
                  <a:cubicBezTo>
                    <a:pt x="76083" y="216613"/>
                    <a:pt x="69097" y="198833"/>
                    <a:pt x="80527" y="202643"/>
                  </a:cubicBezTo>
                  <a:cubicBezTo>
                    <a:pt x="99577" y="208993"/>
                    <a:pt x="60208" y="221058"/>
                    <a:pt x="76718" y="220423"/>
                  </a:cubicBezTo>
                  <a:cubicBezTo>
                    <a:pt x="79893" y="220423"/>
                    <a:pt x="78622" y="214708"/>
                    <a:pt x="81163" y="212803"/>
                  </a:cubicBezTo>
                  <a:cubicBezTo>
                    <a:pt x="86243" y="209628"/>
                    <a:pt x="91322" y="215343"/>
                    <a:pt x="95133" y="217883"/>
                  </a:cubicBezTo>
                  <a:cubicBezTo>
                    <a:pt x="105293" y="223598"/>
                    <a:pt x="109738" y="214073"/>
                    <a:pt x="113547" y="214073"/>
                  </a:cubicBezTo>
                  <a:cubicBezTo>
                    <a:pt x="116088" y="214073"/>
                    <a:pt x="119263" y="212168"/>
                    <a:pt x="121168" y="213438"/>
                  </a:cubicBezTo>
                  <a:cubicBezTo>
                    <a:pt x="122438" y="214708"/>
                    <a:pt x="121168" y="217883"/>
                    <a:pt x="119263" y="219153"/>
                  </a:cubicBezTo>
                  <a:cubicBezTo>
                    <a:pt x="112277" y="226138"/>
                    <a:pt x="119263" y="236933"/>
                    <a:pt x="120533" y="236933"/>
                  </a:cubicBezTo>
                  <a:cubicBezTo>
                    <a:pt x="123708" y="236933"/>
                    <a:pt x="119897" y="229948"/>
                    <a:pt x="122438" y="228043"/>
                  </a:cubicBezTo>
                  <a:cubicBezTo>
                    <a:pt x="135138" y="216613"/>
                    <a:pt x="157997" y="245823"/>
                    <a:pt x="168158" y="250903"/>
                  </a:cubicBezTo>
                  <a:cubicBezTo>
                    <a:pt x="173872" y="254078"/>
                    <a:pt x="186572" y="268048"/>
                    <a:pt x="185938" y="261063"/>
                  </a:cubicBezTo>
                  <a:cubicBezTo>
                    <a:pt x="184033" y="245188"/>
                    <a:pt x="206893" y="254078"/>
                    <a:pt x="203718" y="238203"/>
                  </a:cubicBezTo>
                  <a:cubicBezTo>
                    <a:pt x="203083" y="235663"/>
                    <a:pt x="177047" y="242013"/>
                    <a:pt x="171333" y="239473"/>
                  </a:cubicBezTo>
                  <a:cubicBezTo>
                    <a:pt x="159902" y="234393"/>
                    <a:pt x="159902" y="221058"/>
                    <a:pt x="151647" y="215343"/>
                  </a:cubicBezTo>
                  <a:cubicBezTo>
                    <a:pt x="149743" y="214073"/>
                    <a:pt x="147202" y="215343"/>
                    <a:pt x="145297" y="214708"/>
                  </a:cubicBezTo>
                  <a:cubicBezTo>
                    <a:pt x="142758" y="214073"/>
                    <a:pt x="140852" y="212803"/>
                    <a:pt x="138947" y="210898"/>
                  </a:cubicBezTo>
                  <a:cubicBezTo>
                    <a:pt x="136408" y="208358"/>
                    <a:pt x="151647" y="212803"/>
                    <a:pt x="149108" y="210263"/>
                  </a:cubicBezTo>
                  <a:cubicBezTo>
                    <a:pt x="147202" y="207723"/>
                    <a:pt x="142758" y="208358"/>
                    <a:pt x="141488" y="205818"/>
                  </a:cubicBezTo>
                  <a:cubicBezTo>
                    <a:pt x="139583" y="201373"/>
                    <a:pt x="151013" y="205183"/>
                    <a:pt x="156093" y="204548"/>
                  </a:cubicBezTo>
                  <a:cubicBezTo>
                    <a:pt x="158633" y="203913"/>
                    <a:pt x="163077" y="199468"/>
                    <a:pt x="168158" y="198198"/>
                  </a:cubicBezTo>
                  <a:cubicBezTo>
                    <a:pt x="194193" y="193753"/>
                    <a:pt x="205622" y="205183"/>
                    <a:pt x="228483" y="203278"/>
                  </a:cubicBezTo>
                  <a:cubicBezTo>
                    <a:pt x="231658" y="203278"/>
                    <a:pt x="220863" y="202643"/>
                    <a:pt x="218322" y="200738"/>
                  </a:cubicBezTo>
                  <a:cubicBezTo>
                    <a:pt x="217052" y="199468"/>
                    <a:pt x="217688" y="196928"/>
                    <a:pt x="215783" y="196293"/>
                  </a:cubicBezTo>
                  <a:cubicBezTo>
                    <a:pt x="213243" y="195023"/>
                    <a:pt x="209433" y="195658"/>
                    <a:pt x="206893" y="194388"/>
                  </a:cubicBezTo>
                  <a:lnTo>
                    <a:pt x="211972" y="191213"/>
                  </a:lnTo>
                  <a:cubicBezTo>
                    <a:pt x="212608" y="175973"/>
                    <a:pt x="210068" y="186768"/>
                    <a:pt x="204352" y="183593"/>
                  </a:cubicBezTo>
                  <a:cubicBezTo>
                    <a:pt x="202447" y="182323"/>
                    <a:pt x="205622" y="175973"/>
                    <a:pt x="203718" y="176608"/>
                  </a:cubicBezTo>
                  <a:cubicBezTo>
                    <a:pt x="192288" y="179783"/>
                    <a:pt x="184033" y="191848"/>
                    <a:pt x="179588" y="168988"/>
                  </a:cubicBezTo>
                  <a:cubicBezTo>
                    <a:pt x="178318" y="160733"/>
                    <a:pt x="220863" y="183593"/>
                    <a:pt x="210702" y="163908"/>
                  </a:cubicBezTo>
                  <a:cubicBezTo>
                    <a:pt x="209433" y="161368"/>
                    <a:pt x="204988" y="165178"/>
                    <a:pt x="202447" y="165813"/>
                  </a:cubicBezTo>
                  <a:cubicBezTo>
                    <a:pt x="187208" y="168988"/>
                    <a:pt x="201177" y="166448"/>
                    <a:pt x="185302" y="162638"/>
                  </a:cubicBezTo>
                  <a:cubicBezTo>
                    <a:pt x="183397" y="162003"/>
                    <a:pt x="184668" y="157558"/>
                    <a:pt x="182763" y="158193"/>
                  </a:cubicBezTo>
                  <a:cubicBezTo>
                    <a:pt x="176413" y="159463"/>
                    <a:pt x="187208" y="170893"/>
                    <a:pt x="174508" y="163273"/>
                  </a:cubicBezTo>
                  <a:cubicBezTo>
                    <a:pt x="171333" y="161368"/>
                    <a:pt x="178318" y="148033"/>
                    <a:pt x="178318" y="144223"/>
                  </a:cubicBezTo>
                  <a:cubicBezTo>
                    <a:pt x="178318" y="143588"/>
                    <a:pt x="177683" y="144858"/>
                    <a:pt x="177683" y="145493"/>
                  </a:cubicBezTo>
                  <a:cubicBezTo>
                    <a:pt x="175777" y="149938"/>
                    <a:pt x="153552" y="158193"/>
                    <a:pt x="151013" y="149303"/>
                  </a:cubicBezTo>
                  <a:cubicBezTo>
                    <a:pt x="146568" y="132793"/>
                    <a:pt x="152283" y="146763"/>
                    <a:pt x="158633" y="134063"/>
                  </a:cubicBezTo>
                  <a:cubicBezTo>
                    <a:pt x="163077" y="125173"/>
                    <a:pt x="149108" y="135968"/>
                    <a:pt x="147202" y="134063"/>
                  </a:cubicBezTo>
                  <a:cubicBezTo>
                    <a:pt x="145933" y="132158"/>
                    <a:pt x="149743" y="127713"/>
                    <a:pt x="147838" y="127713"/>
                  </a:cubicBezTo>
                  <a:cubicBezTo>
                    <a:pt x="138313" y="128348"/>
                    <a:pt x="147202" y="138508"/>
                    <a:pt x="137043" y="134698"/>
                  </a:cubicBezTo>
                  <a:cubicBezTo>
                    <a:pt x="119897" y="127713"/>
                    <a:pt x="138947" y="116283"/>
                    <a:pt x="123072" y="129618"/>
                  </a:cubicBezTo>
                  <a:cubicBezTo>
                    <a:pt x="112277" y="138508"/>
                    <a:pt x="112277" y="123268"/>
                    <a:pt x="107197" y="120093"/>
                  </a:cubicBezTo>
                  <a:cubicBezTo>
                    <a:pt x="102752" y="117553"/>
                    <a:pt x="71638" y="121998"/>
                    <a:pt x="62113" y="116283"/>
                  </a:cubicBezTo>
                  <a:cubicBezTo>
                    <a:pt x="51318" y="109298"/>
                    <a:pt x="62113" y="108028"/>
                    <a:pt x="51318" y="92788"/>
                  </a:cubicBezTo>
                  <a:cubicBezTo>
                    <a:pt x="48777" y="89613"/>
                    <a:pt x="20202" y="74373"/>
                    <a:pt x="22108" y="71198"/>
                  </a:cubicBezTo>
                  <a:cubicBezTo>
                    <a:pt x="22743" y="69928"/>
                    <a:pt x="38618" y="68658"/>
                    <a:pt x="39252" y="68658"/>
                  </a:cubicBezTo>
                  <a:cubicBezTo>
                    <a:pt x="43063" y="67388"/>
                    <a:pt x="44333" y="60403"/>
                    <a:pt x="50047" y="62308"/>
                  </a:cubicBezTo>
                  <a:cubicBezTo>
                    <a:pt x="59572" y="65483"/>
                    <a:pt x="67193" y="107393"/>
                    <a:pt x="79258" y="99773"/>
                  </a:cubicBezTo>
                  <a:cubicBezTo>
                    <a:pt x="81163" y="98503"/>
                    <a:pt x="74177" y="97868"/>
                    <a:pt x="72908" y="95963"/>
                  </a:cubicBezTo>
                  <a:cubicBezTo>
                    <a:pt x="70368" y="92153"/>
                    <a:pt x="68463" y="77548"/>
                    <a:pt x="68463" y="73103"/>
                  </a:cubicBezTo>
                  <a:cubicBezTo>
                    <a:pt x="68463" y="69293"/>
                    <a:pt x="79893" y="80723"/>
                    <a:pt x="79893" y="76913"/>
                  </a:cubicBezTo>
                  <a:cubicBezTo>
                    <a:pt x="79258" y="63578"/>
                    <a:pt x="65922" y="37543"/>
                    <a:pt x="81163" y="47703"/>
                  </a:cubicBezTo>
                  <a:cubicBezTo>
                    <a:pt x="89418" y="53418"/>
                    <a:pt x="103388" y="74373"/>
                    <a:pt x="107833" y="83898"/>
                  </a:cubicBezTo>
                  <a:cubicBezTo>
                    <a:pt x="111643" y="91518"/>
                    <a:pt x="102118" y="101043"/>
                    <a:pt x="102752" y="100408"/>
                  </a:cubicBezTo>
                  <a:cubicBezTo>
                    <a:pt x="111008" y="98503"/>
                    <a:pt x="117358" y="102313"/>
                    <a:pt x="124977" y="100408"/>
                  </a:cubicBezTo>
                  <a:cubicBezTo>
                    <a:pt x="130693" y="99138"/>
                    <a:pt x="109738" y="87073"/>
                    <a:pt x="115452" y="84533"/>
                  </a:cubicBezTo>
                  <a:cubicBezTo>
                    <a:pt x="116722" y="83898"/>
                    <a:pt x="138947" y="93423"/>
                    <a:pt x="137043" y="86438"/>
                  </a:cubicBezTo>
                  <a:cubicBezTo>
                    <a:pt x="134502" y="77548"/>
                    <a:pt x="105927" y="84533"/>
                    <a:pt x="104658" y="54688"/>
                  </a:cubicBezTo>
                  <a:cubicBezTo>
                    <a:pt x="104658" y="52148"/>
                    <a:pt x="104658" y="50243"/>
                    <a:pt x="104022" y="47703"/>
                  </a:cubicBezTo>
                  <a:cubicBezTo>
                    <a:pt x="117993" y="38813"/>
                    <a:pt x="123072" y="55958"/>
                    <a:pt x="132597" y="61673"/>
                  </a:cubicBezTo>
                  <a:cubicBezTo>
                    <a:pt x="135138" y="62943"/>
                    <a:pt x="138947" y="71198"/>
                    <a:pt x="138313" y="68658"/>
                  </a:cubicBezTo>
                  <a:cubicBezTo>
                    <a:pt x="137043" y="56593"/>
                    <a:pt x="118627" y="45163"/>
                    <a:pt x="121168" y="28653"/>
                  </a:cubicBezTo>
                  <a:cubicBezTo>
                    <a:pt x="123708" y="10873"/>
                    <a:pt x="148472" y="47703"/>
                    <a:pt x="149743" y="52783"/>
                  </a:cubicBezTo>
                  <a:cubicBezTo>
                    <a:pt x="151647" y="60403"/>
                    <a:pt x="138947" y="24843"/>
                    <a:pt x="140852" y="21033"/>
                  </a:cubicBezTo>
                  <a:cubicBezTo>
                    <a:pt x="147202" y="7698"/>
                    <a:pt x="157997" y="48338"/>
                    <a:pt x="158633" y="35003"/>
                  </a:cubicBezTo>
                  <a:cubicBezTo>
                    <a:pt x="159268" y="26113"/>
                    <a:pt x="140852" y="10238"/>
                    <a:pt x="162443" y="17858"/>
                  </a:cubicBezTo>
                  <a:cubicBezTo>
                    <a:pt x="177047" y="22938"/>
                    <a:pt x="176413" y="47703"/>
                    <a:pt x="178952" y="50878"/>
                  </a:cubicBezTo>
                  <a:cubicBezTo>
                    <a:pt x="181493" y="54053"/>
                    <a:pt x="189113" y="47703"/>
                    <a:pt x="187208" y="55958"/>
                  </a:cubicBezTo>
                  <a:cubicBezTo>
                    <a:pt x="185938" y="62943"/>
                    <a:pt x="182127" y="63578"/>
                    <a:pt x="177047" y="66118"/>
                  </a:cubicBezTo>
                  <a:cubicBezTo>
                    <a:pt x="175143" y="67388"/>
                    <a:pt x="168793" y="69293"/>
                    <a:pt x="171333" y="69293"/>
                  </a:cubicBezTo>
                  <a:cubicBezTo>
                    <a:pt x="177047" y="69293"/>
                    <a:pt x="183397" y="59133"/>
                    <a:pt x="188477" y="62943"/>
                  </a:cubicBezTo>
                  <a:cubicBezTo>
                    <a:pt x="191018" y="64848"/>
                    <a:pt x="185302" y="68658"/>
                    <a:pt x="186572" y="71833"/>
                  </a:cubicBezTo>
                  <a:cubicBezTo>
                    <a:pt x="187208" y="73738"/>
                    <a:pt x="192288" y="69928"/>
                    <a:pt x="191652" y="71833"/>
                  </a:cubicBezTo>
                  <a:cubicBezTo>
                    <a:pt x="189747" y="76913"/>
                    <a:pt x="178952" y="75008"/>
                    <a:pt x="178318" y="80088"/>
                  </a:cubicBezTo>
                  <a:cubicBezTo>
                    <a:pt x="178318" y="81993"/>
                    <a:pt x="182763" y="80088"/>
                    <a:pt x="184668" y="80723"/>
                  </a:cubicBezTo>
                  <a:cubicBezTo>
                    <a:pt x="196733" y="82628"/>
                    <a:pt x="191018" y="72468"/>
                    <a:pt x="200543" y="70563"/>
                  </a:cubicBezTo>
                  <a:cubicBezTo>
                    <a:pt x="203083" y="69928"/>
                    <a:pt x="204988" y="72468"/>
                    <a:pt x="206893" y="74373"/>
                  </a:cubicBezTo>
                  <a:cubicBezTo>
                    <a:pt x="217052" y="85803"/>
                    <a:pt x="197368" y="102313"/>
                    <a:pt x="198002" y="102948"/>
                  </a:cubicBezTo>
                  <a:cubicBezTo>
                    <a:pt x="200543" y="104218"/>
                    <a:pt x="202447" y="99773"/>
                    <a:pt x="204988" y="98503"/>
                  </a:cubicBezTo>
                  <a:cubicBezTo>
                    <a:pt x="219593" y="88978"/>
                    <a:pt x="210068" y="101043"/>
                    <a:pt x="211338" y="106758"/>
                  </a:cubicBezTo>
                  <a:cubicBezTo>
                    <a:pt x="211972" y="108028"/>
                    <a:pt x="215783" y="104218"/>
                    <a:pt x="215147" y="105488"/>
                  </a:cubicBezTo>
                  <a:cubicBezTo>
                    <a:pt x="213243" y="109933"/>
                    <a:pt x="202447" y="118823"/>
                    <a:pt x="206893" y="116918"/>
                  </a:cubicBezTo>
                  <a:cubicBezTo>
                    <a:pt x="225308" y="109298"/>
                    <a:pt x="213877" y="101043"/>
                    <a:pt x="220227" y="85803"/>
                  </a:cubicBezTo>
                  <a:cubicBezTo>
                    <a:pt x="221497" y="81993"/>
                    <a:pt x="231658" y="87073"/>
                    <a:pt x="231658" y="82628"/>
                  </a:cubicBezTo>
                  <a:cubicBezTo>
                    <a:pt x="231658" y="81993"/>
                    <a:pt x="218958" y="75643"/>
                    <a:pt x="218322" y="75008"/>
                  </a:cubicBezTo>
                  <a:cubicBezTo>
                    <a:pt x="215147" y="69293"/>
                    <a:pt x="208163" y="61038"/>
                    <a:pt x="204352" y="54053"/>
                  </a:cubicBezTo>
                  <a:cubicBezTo>
                    <a:pt x="204352" y="54053"/>
                    <a:pt x="201813" y="41988"/>
                    <a:pt x="201813" y="41353"/>
                  </a:cubicBezTo>
                  <a:cubicBezTo>
                    <a:pt x="201177" y="39448"/>
                    <a:pt x="198638" y="35003"/>
                    <a:pt x="200543" y="35003"/>
                  </a:cubicBezTo>
                  <a:cubicBezTo>
                    <a:pt x="218958" y="38813"/>
                    <a:pt x="227213" y="51513"/>
                    <a:pt x="233563" y="51513"/>
                  </a:cubicBezTo>
                  <a:cubicBezTo>
                    <a:pt x="238643" y="51513"/>
                    <a:pt x="253247" y="59768"/>
                    <a:pt x="248168" y="57228"/>
                  </a:cubicBezTo>
                  <a:cubicBezTo>
                    <a:pt x="246897" y="56593"/>
                    <a:pt x="233563" y="49608"/>
                    <a:pt x="233563" y="48973"/>
                  </a:cubicBezTo>
                  <a:cubicBezTo>
                    <a:pt x="234197" y="45163"/>
                    <a:pt x="242452" y="48973"/>
                    <a:pt x="244993" y="45798"/>
                  </a:cubicBezTo>
                  <a:cubicBezTo>
                    <a:pt x="248802" y="41353"/>
                    <a:pt x="225943" y="50243"/>
                    <a:pt x="226577" y="38178"/>
                  </a:cubicBezTo>
                  <a:cubicBezTo>
                    <a:pt x="227213" y="32463"/>
                    <a:pt x="246263" y="31193"/>
                    <a:pt x="233563" y="29288"/>
                  </a:cubicBezTo>
                  <a:cubicBezTo>
                    <a:pt x="210068" y="24843"/>
                    <a:pt x="234833" y="43893"/>
                    <a:pt x="225308" y="24208"/>
                  </a:cubicBezTo>
                  <a:cubicBezTo>
                    <a:pt x="222768" y="19128"/>
                    <a:pt x="215147" y="29288"/>
                    <a:pt x="210068" y="28018"/>
                  </a:cubicBezTo>
                  <a:cubicBezTo>
                    <a:pt x="206258" y="27383"/>
                    <a:pt x="200543" y="17858"/>
                    <a:pt x="199272" y="14683"/>
                  </a:cubicBezTo>
                  <a:cubicBezTo>
                    <a:pt x="198638" y="12778"/>
                    <a:pt x="194827" y="10873"/>
                    <a:pt x="196733" y="9603"/>
                  </a:cubicBezTo>
                  <a:cubicBezTo>
                    <a:pt x="199908" y="7063"/>
                    <a:pt x="204988" y="13413"/>
                    <a:pt x="208797" y="13413"/>
                  </a:cubicBezTo>
                  <a:cubicBezTo>
                    <a:pt x="214513" y="13413"/>
                    <a:pt x="206258" y="-1192"/>
                    <a:pt x="208797" y="78"/>
                  </a:cubicBezTo>
                  <a:cubicBezTo>
                    <a:pt x="215147" y="3888"/>
                    <a:pt x="218958" y="9603"/>
                    <a:pt x="225308" y="13413"/>
                  </a:cubicBezTo>
                  <a:cubicBezTo>
                    <a:pt x="225943" y="14048"/>
                    <a:pt x="226577" y="12143"/>
                    <a:pt x="226577" y="10873"/>
                  </a:cubicBezTo>
                  <a:cubicBezTo>
                    <a:pt x="226577" y="8333"/>
                    <a:pt x="223402" y="4523"/>
                    <a:pt x="225943" y="3888"/>
                  </a:cubicBezTo>
                  <a:cubicBezTo>
                    <a:pt x="230388" y="3253"/>
                    <a:pt x="235468" y="19763"/>
                    <a:pt x="238643" y="21033"/>
                  </a:cubicBezTo>
                  <a:cubicBezTo>
                    <a:pt x="238643" y="21033"/>
                    <a:pt x="248802" y="17223"/>
                    <a:pt x="248802" y="17223"/>
                  </a:cubicBezTo>
                  <a:cubicBezTo>
                    <a:pt x="250072" y="17223"/>
                    <a:pt x="251977" y="17858"/>
                    <a:pt x="252613" y="19128"/>
                  </a:cubicBezTo>
                  <a:cubicBezTo>
                    <a:pt x="252613" y="19128"/>
                    <a:pt x="254518" y="29923"/>
                    <a:pt x="254518" y="29923"/>
                  </a:cubicBezTo>
                  <a:cubicBezTo>
                    <a:pt x="262138" y="36273"/>
                    <a:pt x="258963" y="22938"/>
                    <a:pt x="260233" y="23573"/>
                  </a:cubicBezTo>
                  <a:cubicBezTo>
                    <a:pt x="260868" y="23573"/>
                    <a:pt x="267852" y="47703"/>
                    <a:pt x="267218" y="53418"/>
                  </a:cubicBezTo>
                  <a:cubicBezTo>
                    <a:pt x="267218" y="57228"/>
                    <a:pt x="258963" y="57863"/>
                    <a:pt x="258963" y="61673"/>
                  </a:cubicBezTo>
                  <a:cubicBezTo>
                    <a:pt x="258963" y="64848"/>
                    <a:pt x="276108" y="68023"/>
                    <a:pt x="278647" y="73103"/>
                  </a:cubicBezTo>
                  <a:cubicBezTo>
                    <a:pt x="290713" y="94693"/>
                    <a:pt x="260233" y="59768"/>
                    <a:pt x="279283" y="89613"/>
                  </a:cubicBezTo>
                  <a:cubicBezTo>
                    <a:pt x="279918" y="90883"/>
                    <a:pt x="282458" y="90883"/>
                    <a:pt x="283727" y="92153"/>
                  </a:cubicBezTo>
                  <a:cubicBezTo>
                    <a:pt x="289443" y="102948"/>
                    <a:pt x="279283" y="104218"/>
                    <a:pt x="280552" y="113108"/>
                  </a:cubicBezTo>
                  <a:cubicBezTo>
                    <a:pt x="281188" y="115648"/>
                    <a:pt x="285633" y="116283"/>
                    <a:pt x="285633" y="118823"/>
                  </a:cubicBezTo>
                  <a:cubicBezTo>
                    <a:pt x="285633" y="120728"/>
                    <a:pt x="278647" y="121363"/>
                    <a:pt x="280552" y="121998"/>
                  </a:cubicBezTo>
                  <a:cubicBezTo>
                    <a:pt x="288808" y="126443"/>
                    <a:pt x="286268" y="115013"/>
                    <a:pt x="288808" y="113743"/>
                  </a:cubicBezTo>
                  <a:cubicBezTo>
                    <a:pt x="304047" y="106123"/>
                    <a:pt x="290713" y="127713"/>
                    <a:pt x="290713" y="127713"/>
                  </a:cubicBezTo>
                  <a:cubicBezTo>
                    <a:pt x="293888" y="133428"/>
                    <a:pt x="310397" y="139778"/>
                    <a:pt x="304047" y="141683"/>
                  </a:cubicBezTo>
                  <a:cubicBezTo>
                    <a:pt x="297697" y="143588"/>
                    <a:pt x="286902" y="134063"/>
                    <a:pt x="280552" y="134698"/>
                  </a:cubicBezTo>
                  <a:cubicBezTo>
                    <a:pt x="276743" y="135333"/>
                    <a:pt x="288172" y="135968"/>
                    <a:pt x="291983" y="137873"/>
                  </a:cubicBezTo>
                  <a:cubicBezTo>
                    <a:pt x="294522" y="139143"/>
                    <a:pt x="297063" y="141048"/>
                    <a:pt x="297063" y="143588"/>
                  </a:cubicBezTo>
                  <a:cubicBezTo>
                    <a:pt x="297063" y="145493"/>
                    <a:pt x="291983" y="142318"/>
                    <a:pt x="291983" y="144223"/>
                  </a:cubicBezTo>
                  <a:cubicBezTo>
                    <a:pt x="291983" y="144223"/>
                    <a:pt x="301508" y="153113"/>
                    <a:pt x="301508" y="153113"/>
                  </a:cubicBezTo>
                  <a:cubicBezTo>
                    <a:pt x="302143" y="155653"/>
                    <a:pt x="290713" y="169623"/>
                    <a:pt x="285633" y="170258"/>
                  </a:cubicBezTo>
                  <a:cubicBezTo>
                    <a:pt x="281822" y="170893"/>
                    <a:pt x="272933" y="163273"/>
                    <a:pt x="274202" y="167083"/>
                  </a:cubicBezTo>
                  <a:cubicBezTo>
                    <a:pt x="275472" y="172163"/>
                    <a:pt x="287538" y="167718"/>
                    <a:pt x="282458" y="178513"/>
                  </a:cubicBezTo>
                  <a:cubicBezTo>
                    <a:pt x="279918" y="183593"/>
                    <a:pt x="261502" y="180418"/>
                    <a:pt x="259597" y="175338"/>
                  </a:cubicBezTo>
                  <a:cubicBezTo>
                    <a:pt x="259597" y="175338"/>
                    <a:pt x="260233" y="159463"/>
                    <a:pt x="260233" y="159463"/>
                  </a:cubicBezTo>
                  <a:cubicBezTo>
                    <a:pt x="258963" y="156288"/>
                    <a:pt x="251977" y="151208"/>
                    <a:pt x="251343" y="154383"/>
                  </a:cubicBezTo>
                  <a:cubicBezTo>
                    <a:pt x="251343" y="155018"/>
                    <a:pt x="254518" y="182323"/>
                    <a:pt x="255152" y="182323"/>
                  </a:cubicBezTo>
                  <a:cubicBezTo>
                    <a:pt x="258963" y="185498"/>
                    <a:pt x="268488" y="184863"/>
                    <a:pt x="269122" y="189943"/>
                  </a:cubicBezTo>
                  <a:lnTo>
                    <a:pt x="255788" y="198833"/>
                  </a:lnTo>
                  <a:cubicBezTo>
                    <a:pt x="255152" y="200738"/>
                    <a:pt x="258963" y="198833"/>
                    <a:pt x="260868" y="198833"/>
                  </a:cubicBezTo>
                  <a:cubicBezTo>
                    <a:pt x="262138" y="198833"/>
                    <a:pt x="271663" y="197563"/>
                    <a:pt x="272297" y="198833"/>
                  </a:cubicBezTo>
                  <a:cubicBezTo>
                    <a:pt x="274202" y="203278"/>
                    <a:pt x="270393" y="208993"/>
                    <a:pt x="266583" y="212168"/>
                  </a:cubicBezTo>
                  <a:lnTo>
                    <a:pt x="252613" y="215343"/>
                  </a:lnTo>
                  <a:cubicBezTo>
                    <a:pt x="250072" y="215978"/>
                    <a:pt x="243722" y="215343"/>
                    <a:pt x="245627" y="216613"/>
                  </a:cubicBezTo>
                  <a:cubicBezTo>
                    <a:pt x="245627" y="216613"/>
                    <a:pt x="263408" y="217248"/>
                    <a:pt x="263408" y="217248"/>
                  </a:cubicBezTo>
                  <a:cubicBezTo>
                    <a:pt x="274202" y="222963"/>
                    <a:pt x="255788" y="248998"/>
                    <a:pt x="255152" y="257253"/>
                  </a:cubicBezTo>
                  <a:cubicBezTo>
                    <a:pt x="255152" y="259793"/>
                    <a:pt x="254518" y="262968"/>
                    <a:pt x="254518" y="265508"/>
                  </a:cubicBezTo>
                  <a:cubicBezTo>
                    <a:pt x="254518" y="268048"/>
                    <a:pt x="253883" y="273763"/>
                    <a:pt x="253883" y="273763"/>
                  </a:cubicBezTo>
                  <a:cubicBezTo>
                    <a:pt x="264043" y="266778"/>
                    <a:pt x="265947" y="238203"/>
                    <a:pt x="276108" y="231218"/>
                  </a:cubicBezTo>
                  <a:cubicBezTo>
                    <a:pt x="282458" y="226773"/>
                    <a:pt x="276108" y="248998"/>
                    <a:pt x="281822" y="249633"/>
                  </a:cubicBezTo>
                  <a:cubicBezTo>
                    <a:pt x="284363" y="249633"/>
                    <a:pt x="283093" y="245188"/>
                    <a:pt x="283093" y="242648"/>
                  </a:cubicBezTo>
                  <a:cubicBezTo>
                    <a:pt x="286268" y="228043"/>
                    <a:pt x="308493" y="203913"/>
                    <a:pt x="326272" y="214073"/>
                  </a:cubicBezTo>
                  <a:cubicBezTo>
                    <a:pt x="337702" y="220423"/>
                    <a:pt x="307858" y="238203"/>
                    <a:pt x="323733" y="251538"/>
                  </a:cubicBezTo>
                  <a:cubicBezTo>
                    <a:pt x="334527" y="260428"/>
                    <a:pt x="329447" y="242013"/>
                    <a:pt x="329447" y="238203"/>
                  </a:cubicBezTo>
                  <a:cubicBezTo>
                    <a:pt x="329447" y="236298"/>
                    <a:pt x="332622" y="238203"/>
                    <a:pt x="334527" y="237568"/>
                  </a:cubicBezTo>
                  <a:cubicBezTo>
                    <a:pt x="351038" y="236298"/>
                    <a:pt x="328813" y="247093"/>
                    <a:pt x="333893" y="250268"/>
                  </a:cubicBezTo>
                  <a:cubicBezTo>
                    <a:pt x="336433" y="251538"/>
                    <a:pt x="337068" y="245823"/>
                    <a:pt x="338972" y="243283"/>
                  </a:cubicBezTo>
                  <a:cubicBezTo>
                    <a:pt x="340877" y="241378"/>
                    <a:pt x="355483" y="233758"/>
                    <a:pt x="356118" y="233123"/>
                  </a:cubicBezTo>
                  <a:cubicBezTo>
                    <a:pt x="364372" y="217883"/>
                    <a:pt x="366277" y="192483"/>
                    <a:pt x="370722" y="173433"/>
                  </a:cubicBezTo>
                  <a:cubicBezTo>
                    <a:pt x="373897" y="161368"/>
                    <a:pt x="401202" y="166448"/>
                    <a:pt x="405013" y="172798"/>
                  </a:cubicBezTo>
                  <a:cubicBezTo>
                    <a:pt x="411997" y="186133"/>
                    <a:pt x="401838" y="201373"/>
                    <a:pt x="405013" y="214708"/>
                  </a:cubicBezTo>
                  <a:cubicBezTo>
                    <a:pt x="406283" y="219153"/>
                    <a:pt x="414538" y="220423"/>
                    <a:pt x="415172" y="226138"/>
                  </a:cubicBezTo>
                  <a:cubicBezTo>
                    <a:pt x="415808" y="232488"/>
                    <a:pt x="409458" y="240108"/>
                    <a:pt x="410727" y="246458"/>
                  </a:cubicBezTo>
                  <a:cubicBezTo>
                    <a:pt x="411997" y="254078"/>
                    <a:pt x="417713" y="248363"/>
                    <a:pt x="420888" y="252173"/>
                  </a:cubicBezTo>
                  <a:cubicBezTo>
                    <a:pt x="423427" y="254713"/>
                    <a:pt x="424697" y="258523"/>
                    <a:pt x="425968" y="257888"/>
                  </a:cubicBezTo>
                  <a:cubicBezTo>
                    <a:pt x="442477" y="248998"/>
                    <a:pt x="432952" y="233123"/>
                    <a:pt x="435493" y="221693"/>
                  </a:cubicBezTo>
                  <a:cubicBezTo>
                    <a:pt x="437397" y="214073"/>
                    <a:pt x="443747" y="220423"/>
                    <a:pt x="446922" y="218518"/>
                  </a:cubicBezTo>
                  <a:cubicBezTo>
                    <a:pt x="450097" y="215978"/>
                    <a:pt x="446288" y="209628"/>
                    <a:pt x="449463" y="207088"/>
                  </a:cubicBezTo>
                  <a:cubicBezTo>
                    <a:pt x="457718" y="201373"/>
                    <a:pt x="465972" y="217883"/>
                    <a:pt x="471052" y="218518"/>
                  </a:cubicBezTo>
                  <a:cubicBezTo>
                    <a:pt x="472958" y="219153"/>
                    <a:pt x="474227" y="214073"/>
                    <a:pt x="476133" y="214708"/>
                  </a:cubicBezTo>
                  <a:cubicBezTo>
                    <a:pt x="478672" y="215978"/>
                    <a:pt x="477402" y="221693"/>
                    <a:pt x="479943" y="222963"/>
                  </a:cubicBezTo>
                  <a:cubicBezTo>
                    <a:pt x="483752" y="224868"/>
                    <a:pt x="475497" y="210898"/>
                    <a:pt x="486293" y="207723"/>
                  </a:cubicBezTo>
                  <a:cubicBezTo>
                    <a:pt x="496452" y="204548"/>
                    <a:pt x="494547" y="213438"/>
                    <a:pt x="496452" y="215978"/>
                  </a:cubicBezTo>
                  <a:cubicBezTo>
                    <a:pt x="498358" y="219153"/>
                    <a:pt x="502168" y="210898"/>
                    <a:pt x="505343" y="210898"/>
                  </a:cubicBezTo>
                  <a:cubicBezTo>
                    <a:pt x="515502" y="212803"/>
                    <a:pt x="504072" y="222328"/>
                    <a:pt x="504072" y="222963"/>
                  </a:cubicBezTo>
                  <a:lnTo>
                    <a:pt x="514233" y="221693"/>
                  </a:lnTo>
                  <a:cubicBezTo>
                    <a:pt x="516138" y="223598"/>
                    <a:pt x="517408" y="226773"/>
                    <a:pt x="516772" y="229313"/>
                  </a:cubicBezTo>
                  <a:cubicBezTo>
                    <a:pt x="516138" y="231853"/>
                    <a:pt x="510422" y="232488"/>
                    <a:pt x="510422" y="235663"/>
                  </a:cubicBezTo>
                  <a:cubicBezTo>
                    <a:pt x="510422" y="239473"/>
                    <a:pt x="523122" y="236298"/>
                    <a:pt x="516772" y="251538"/>
                  </a:cubicBezTo>
                  <a:cubicBezTo>
                    <a:pt x="515502" y="254078"/>
                    <a:pt x="511058" y="255348"/>
                    <a:pt x="511693" y="258523"/>
                  </a:cubicBezTo>
                  <a:cubicBezTo>
                    <a:pt x="511693" y="258523"/>
                    <a:pt x="525663" y="268683"/>
                    <a:pt x="525663" y="268683"/>
                  </a:cubicBezTo>
                  <a:cubicBezTo>
                    <a:pt x="526297" y="270588"/>
                    <a:pt x="528202" y="282653"/>
                    <a:pt x="529472" y="286463"/>
                  </a:cubicBezTo>
                  <a:cubicBezTo>
                    <a:pt x="530743" y="291543"/>
                    <a:pt x="520583" y="311863"/>
                    <a:pt x="523122" y="324563"/>
                  </a:cubicBezTo>
                  <a:cubicBezTo>
                    <a:pt x="523758" y="327103"/>
                    <a:pt x="525663" y="319483"/>
                    <a:pt x="525663" y="316308"/>
                  </a:cubicBezTo>
                  <a:cubicBezTo>
                    <a:pt x="525663" y="308053"/>
                    <a:pt x="528838" y="305513"/>
                    <a:pt x="534552" y="299798"/>
                  </a:cubicBezTo>
                  <a:cubicBezTo>
                    <a:pt x="540902" y="292178"/>
                    <a:pt x="528838" y="233758"/>
                    <a:pt x="545347" y="238203"/>
                  </a:cubicBezTo>
                  <a:cubicBezTo>
                    <a:pt x="562493" y="242013"/>
                    <a:pt x="577097" y="259158"/>
                    <a:pt x="579638" y="273128"/>
                  </a:cubicBezTo>
                  <a:cubicBezTo>
                    <a:pt x="581543" y="281383"/>
                    <a:pt x="580908" y="289638"/>
                    <a:pt x="582177" y="297893"/>
                  </a:cubicBezTo>
                  <a:cubicBezTo>
                    <a:pt x="582177" y="300433"/>
                    <a:pt x="582177" y="306783"/>
                    <a:pt x="582813" y="304878"/>
                  </a:cubicBezTo>
                  <a:cubicBezTo>
                    <a:pt x="585988" y="294718"/>
                    <a:pt x="593608" y="297893"/>
                    <a:pt x="587258" y="294718"/>
                  </a:cubicBezTo>
                  <a:cubicBezTo>
                    <a:pt x="584083" y="292813"/>
                    <a:pt x="594877" y="294718"/>
                    <a:pt x="598052" y="297258"/>
                  </a:cubicBezTo>
                  <a:cubicBezTo>
                    <a:pt x="598688" y="297893"/>
                    <a:pt x="596783" y="299163"/>
                    <a:pt x="596783" y="299798"/>
                  </a:cubicBezTo>
                  <a:cubicBezTo>
                    <a:pt x="596147" y="301703"/>
                    <a:pt x="593608" y="304878"/>
                    <a:pt x="595513" y="305513"/>
                  </a:cubicBezTo>
                  <a:cubicBezTo>
                    <a:pt x="596783" y="306148"/>
                    <a:pt x="620913" y="272493"/>
                    <a:pt x="636152" y="275668"/>
                  </a:cubicBezTo>
                  <a:cubicBezTo>
                    <a:pt x="649488" y="278208"/>
                    <a:pt x="643772" y="292178"/>
                    <a:pt x="645043" y="299163"/>
                  </a:cubicBezTo>
                  <a:cubicBezTo>
                    <a:pt x="645043" y="299798"/>
                    <a:pt x="661552" y="297893"/>
                    <a:pt x="664093" y="302338"/>
                  </a:cubicBezTo>
                  <a:cubicBezTo>
                    <a:pt x="665363" y="304243"/>
                    <a:pt x="657108" y="305513"/>
                    <a:pt x="659013" y="306148"/>
                  </a:cubicBezTo>
                  <a:cubicBezTo>
                    <a:pt x="663458" y="308053"/>
                    <a:pt x="664093" y="319483"/>
                    <a:pt x="667902" y="316943"/>
                  </a:cubicBezTo>
                  <a:cubicBezTo>
                    <a:pt x="669808" y="315673"/>
                    <a:pt x="667902" y="311863"/>
                    <a:pt x="667902" y="309323"/>
                  </a:cubicBezTo>
                  <a:cubicBezTo>
                    <a:pt x="667902" y="306783"/>
                    <a:pt x="665997" y="302973"/>
                    <a:pt x="667902" y="301703"/>
                  </a:cubicBezTo>
                  <a:cubicBezTo>
                    <a:pt x="669808" y="299798"/>
                    <a:pt x="673618" y="302338"/>
                    <a:pt x="676158" y="302338"/>
                  </a:cubicBezTo>
                  <a:cubicBezTo>
                    <a:pt x="678697" y="302338"/>
                    <a:pt x="681872" y="301703"/>
                    <a:pt x="684413" y="302973"/>
                  </a:cubicBezTo>
                  <a:cubicBezTo>
                    <a:pt x="688222" y="304878"/>
                    <a:pt x="674888" y="300433"/>
                    <a:pt x="671713" y="302973"/>
                  </a:cubicBezTo>
                  <a:cubicBezTo>
                    <a:pt x="669172" y="304878"/>
                    <a:pt x="679333" y="302973"/>
                    <a:pt x="681872" y="304878"/>
                  </a:cubicBezTo>
                  <a:cubicBezTo>
                    <a:pt x="685047" y="307418"/>
                    <a:pt x="681238" y="313768"/>
                    <a:pt x="684413" y="315673"/>
                  </a:cubicBezTo>
                  <a:cubicBezTo>
                    <a:pt x="686952" y="316943"/>
                    <a:pt x="683143" y="309323"/>
                    <a:pt x="684413" y="306148"/>
                  </a:cubicBezTo>
                  <a:cubicBezTo>
                    <a:pt x="685683" y="303608"/>
                    <a:pt x="688222" y="302973"/>
                    <a:pt x="690127" y="301068"/>
                  </a:cubicBezTo>
                  <a:cubicBezTo>
                    <a:pt x="692033" y="299163"/>
                    <a:pt x="694572" y="298528"/>
                    <a:pt x="695843" y="295988"/>
                  </a:cubicBezTo>
                  <a:cubicBezTo>
                    <a:pt x="700288" y="286463"/>
                    <a:pt x="695843" y="268683"/>
                    <a:pt x="697747" y="259793"/>
                  </a:cubicBezTo>
                  <a:cubicBezTo>
                    <a:pt x="699652" y="252173"/>
                    <a:pt x="712352" y="261698"/>
                    <a:pt x="719338" y="267413"/>
                  </a:cubicBezTo>
                  <a:cubicBezTo>
                    <a:pt x="721877" y="269318"/>
                    <a:pt x="725052" y="268683"/>
                    <a:pt x="728227" y="268683"/>
                  </a:cubicBezTo>
                  <a:cubicBezTo>
                    <a:pt x="730768" y="268683"/>
                    <a:pt x="732038" y="264873"/>
                    <a:pt x="734577" y="265508"/>
                  </a:cubicBezTo>
                  <a:cubicBezTo>
                    <a:pt x="761883" y="271223"/>
                    <a:pt x="743468" y="290908"/>
                    <a:pt x="744102" y="291543"/>
                  </a:cubicBezTo>
                  <a:cubicBezTo>
                    <a:pt x="746643" y="295988"/>
                    <a:pt x="757438" y="297258"/>
                    <a:pt x="759343" y="301703"/>
                  </a:cubicBezTo>
                  <a:cubicBezTo>
                    <a:pt x="766327" y="317578"/>
                    <a:pt x="740293" y="313768"/>
                    <a:pt x="746008" y="320118"/>
                  </a:cubicBezTo>
                  <a:cubicBezTo>
                    <a:pt x="752358" y="326468"/>
                    <a:pt x="762518" y="349328"/>
                    <a:pt x="766963" y="351868"/>
                  </a:cubicBezTo>
                  <a:cubicBezTo>
                    <a:pt x="768868" y="353138"/>
                    <a:pt x="771408" y="349963"/>
                    <a:pt x="773313" y="348693"/>
                  </a:cubicBezTo>
                  <a:cubicBezTo>
                    <a:pt x="775852" y="346153"/>
                    <a:pt x="774583" y="339803"/>
                    <a:pt x="777758" y="338533"/>
                  </a:cubicBezTo>
                  <a:cubicBezTo>
                    <a:pt x="782838" y="336628"/>
                    <a:pt x="792363" y="342978"/>
                    <a:pt x="798077" y="341708"/>
                  </a:cubicBezTo>
                  <a:cubicBezTo>
                    <a:pt x="806968" y="339803"/>
                    <a:pt x="817763" y="324563"/>
                    <a:pt x="826652" y="337898"/>
                  </a:cubicBezTo>
                  <a:cubicBezTo>
                    <a:pt x="838718" y="355678"/>
                    <a:pt x="811413" y="342978"/>
                    <a:pt x="804427" y="347423"/>
                  </a:cubicBezTo>
                  <a:cubicBezTo>
                    <a:pt x="801888" y="349328"/>
                    <a:pt x="808872" y="357583"/>
                    <a:pt x="802522" y="362028"/>
                  </a:cubicBezTo>
                  <a:cubicBezTo>
                    <a:pt x="798077" y="364568"/>
                    <a:pt x="780933" y="360758"/>
                    <a:pt x="779663" y="363933"/>
                  </a:cubicBezTo>
                  <a:cubicBezTo>
                    <a:pt x="777758" y="368378"/>
                    <a:pt x="787283" y="369648"/>
                    <a:pt x="787283" y="370918"/>
                  </a:cubicBezTo>
                  <a:cubicBezTo>
                    <a:pt x="787918" y="373458"/>
                    <a:pt x="782202" y="375363"/>
                    <a:pt x="782202" y="377903"/>
                  </a:cubicBezTo>
                  <a:cubicBezTo>
                    <a:pt x="783472" y="388698"/>
                    <a:pt x="813952" y="377903"/>
                    <a:pt x="814588" y="402033"/>
                  </a:cubicBezTo>
                  <a:cubicBezTo>
                    <a:pt x="815222" y="419813"/>
                    <a:pt x="798077" y="416003"/>
                    <a:pt x="788552" y="421083"/>
                  </a:cubicBezTo>
                  <a:cubicBezTo>
                    <a:pt x="778393" y="426163"/>
                    <a:pt x="775218" y="431243"/>
                    <a:pt x="775852" y="430608"/>
                  </a:cubicBezTo>
                  <a:cubicBezTo>
                    <a:pt x="785377" y="429338"/>
                    <a:pt x="787918" y="439498"/>
                    <a:pt x="811413" y="443308"/>
                  </a:cubicBezTo>
                  <a:cubicBezTo>
                    <a:pt x="813952" y="443943"/>
                    <a:pt x="817763" y="442673"/>
                    <a:pt x="819668" y="444578"/>
                  </a:cubicBezTo>
                  <a:cubicBezTo>
                    <a:pt x="820938" y="445848"/>
                    <a:pt x="818397" y="448388"/>
                    <a:pt x="817127" y="449658"/>
                  </a:cubicBezTo>
                  <a:cubicBezTo>
                    <a:pt x="799347" y="467438"/>
                    <a:pt x="830463" y="448388"/>
                    <a:pt x="817763" y="465533"/>
                  </a:cubicBezTo>
                  <a:cubicBezTo>
                    <a:pt x="814588" y="469978"/>
                    <a:pt x="806968" y="466168"/>
                    <a:pt x="802522" y="468708"/>
                  </a:cubicBezTo>
                  <a:cubicBezTo>
                    <a:pt x="800618" y="469978"/>
                    <a:pt x="796172" y="472518"/>
                    <a:pt x="798077" y="473788"/>
                  </a:cubicBezTo>
                  <a:cubicBezTo>
                    <a:pt x="798077" y="473788"/>
                    <a:pt x="813952" y="466803"/>
                    <a:pt x="813952" y="466803"/>
                  </a:cubicBezTo>
                  <a:cubicBezTo>
                    <a:pt x="820302" y="466803"/>
                    <a:pt x="828558" y="482043"/>
                    <a:pt x="834272" y="485218"/>
                  </a:cubicBezTo>
                  <a:cubicBezTo>
                    <a:pt x="837447" y="487123"/>
                    <a:pt x="843797" y="483948"/>
                    <a:pt x="845702" y="487123"/>
                  </a:cubicBezTo>
                  <a:cubicBezTo>
                    <a:pt x="848243" y="490298"/>
                    <a:pt x="841258" y="500458"/>
                    <a:pt x="842527" y="504268"/>
                  </a:cubicBezTo>
                  <a:cubicBezTo>
                    <a:pt x="844433" y="510618"/>
                    <a:pt x="857768" y="492838"/>
                    <a:pt x="857133" y="510618"/>
                  </a:cubicBezTo>
                  <a:cubicBezTo>
                    <a:pt x="856497" y="537923"/>
                    <a:pt x="834272" y="525223"/>
                    <a:pt x="831097" y="527128"/>
                  </a:cubicBezTo>
                  <a:cubicBezTo>
                    <a:pt x="829193" y="528398"/>
                    <a:pt x="845068" y="543003"/>
                    <a:pt x="831097" y="536653"/>
                  </a:cubicBezTo>
                  <a:cubicBezTo>
                    <a:pt x="827922" y="535383"/>
                    <a:pt x="818397" y="535383"/>
                    <a:pt x="819668" y="538558"/>
                  </a:cubicBezTo>
                  <a:cubicBezTo>
                    <a:pt x="822208" y="545543"/>
                    <a:pt x="847608" y="536018"/>
                    <a:pt x="845068" y="551893"/>
                  </a:cubicBezTo>
                  <a:cubicBezTo>
                    <a:pt x="843797" y="562053"/>
                    <a:pt x="816493" y="549988"/>
                    <a:pt x="819668" y="553163"/>
                  </a:cubicBezTo>
                  <a:cubicBezTo>
                    <a:pt x="824113" y="557608"/>
                    <a:pt x="834272" y="555068"/>
                    <a:pt x="836177" y="560783"/>
                  </a:cubicBezTo>
                  <a:cubicBezTo>
                    <a:pt x="838083" y="565863"/>
                    <a:pt x="817127" y="562688"/>
                    <a:pt x="820938" y="566498"/>
                  </a:cubicBezTo>
                  <a:cubicBezTo>
                    <a:pt x="822843" y="568403"/>
                    <a:pt x="827288" y="567768"/>
                    <a:pt x="829193" y="570308"/>
                  </a:cubicBezTo>
                  <a:cubicBezTo>
                    <a:pt x="830463" y="572213"/>
                    <a:pt x="827288" y="576658"/>
                    <a:pt x="829827" y="576658"/>
                  </a:cubicBezTo>
                  <a:cubicBezTo>
                    <a:pt x="834908" y="577293"/>
                    <a:pt x="843797" y="560148"/>
                    <a:pt x="839988" y="574753"/>
                  </a:cubicBezTo>
                  <a:cubicBezTo>
                    <a:pt x="839352" y="578563"/>
                    <a:pt x="839352" y="583008"/>
                    <a:pt x="836813" y="585548"/>
                  </a:cubicBezTo>
                  <a:cubicBezTo>
                    <a:pt x="834908" y="587453"/>
                    <a:pt x="833002" y="588723"/>
                    <a:pt x="830463" y="588723"/>
                  </a:cubicBezTo>
                  <a:cubicBezTo>
                    <a:pt x="829193" y="588723"/>
                    <a:pt x="827288" y="586183"/>
                    <a:pt x="826652" y="586818"/>
                  </a:cubicBezTo>
                  <a:cubicBezTo>
                    <a:pt x="802522" y="606503"/>
                    <a:pt x="806333" y="560783"/>
                    <a:pt x="795538" y="563323"/>
                  </a:cubicBezTo>
                  <a:cubicBezTo>
                    <a:pt x="792363" y="563958"/>
                    <a:pt x="796808" y="570308"/>
                    <a:pt x="794902" y="572213"/>
                  </a:cubicBezTo>
                  <a:cubicBezTo>
                    <a:pt x="792997" y="574118"/>
                    <a:pt x="779027" y="563323"/>
                    <a:pt x="776488" y="563958"/>
                  </a:cubicBezTo>
                  <a:cubicBezTo>
                    <a:pt x="773947" y="564593"/>
                    <a:pt x="799983" y="577293"/>
                    <a:pt x="800618" y="577928"/>
                  </a:cubicBezTo>
                  <a:cubicBezTo>
                    <a:pt x="803158" y="580468"/>
                    <a:pt x="800618" y="593168"/>
                    <a:pt x="797443" y="593803"/>
                  </a:cubicBezTo>
                  <a:cubicBezTo>
                    <a:pt x="797443" y="593803"/>
                    <a:pt x="784108" y="586183"/>
                    <a:pt x="784108" y="586183"/>
                  </a:cubicBezTo>
                  <a:cubicBezTo>
                    <a:pt x="772043" y="584913"/>
                    <a:pt x="801888" y="594438"/>
                    <a:pt x="801888" y="606503"/>
                  </a:cubicBezTo>
                  <a:lnTo>
                    <a:pt x="792997" y="612218"/>
                  </a:lnTo>
                  <a:cubicBezTo>
                    <a:pt x="789188" y="611583"/>
                    <a:pt x="785377" y="601423"/>
                    <a:pt x="783472" y="604598"/>
                  </a:cubicBezTo>
                  <a:cubicBezTo>
                    <a:pt x="781568" y="608408"/>
                    <a:pt x="795538" y="612218"/>
                    <a:pt x="791727" y="614758"/>
                  </a:cubicBezTo>
                  <a:cubicBezTo>
                    <a:pt x="791727" y="614758"/>
                    <a:pt x="774583" y="610313"/>
                    <a:pt x="774583" y="610313"/>
                  </a:cubicBezTo>
                  <a:cubicBezTo>
                    <a:pt x="773313" y="610948"/>
                    <a:pt x="774583" y="613488"/>
                    <a:pt x="774583" y="615393"/>
                  </a:cubicBezTo>
                  <a:cubicBezTo>
                    <a:pt x="774583" y="617298"/>
                    <a:pt x="776488" y="619838"/>
                    <a:pt x="774583" y="620473"/>
                  </a:cubicBezTo>
                  <a:cubicBezTo>
                    <a:pt x="772043" y="621743"/>
                    <a:pt x="768233" y="619838"/>
                    <a:pt x="765693" y="619203"/>
                  </a:cubicBezTo>
                  <a:cubicBezTo>
                    <a:pt x="765693" y="619203"/>
                    <a:pt x="749818" y="618568"/>
                    <a:pt x="749818" y="618568"/>
                  </a:cubicBezTo>
                  <a:cubicBezTo>
                    <a:pt x="736483" y="612853"/>
                    <a:pt x="751088" y="596978"/>
                    <a:pt x="736483" y="590628"/>
                  </a:cubicBezTo>
                  <a:cubicBezTo>
                    <a:pt x="733308" y="589358"/>
                    <a:pt x="736483" y="596978"/>
                    <a:pt x="737118" y="600153"/>
                  </a:cubicBezTo>
                  <a:cubicBezTo>
                    <a:pt x="737752" y="605233"/>
                    <a:pt x="746643" y="614758"/>
                    <a:pt x="747277" y="620473"/>
                  </a:cubicBezTo>
                  <a:cubicBezTo>
                    <a:pt x="747277" y="626188"/>
                    <a:pt x="732038" y="610313"/>
                    <a:pt x="730133" y="612853"/>
                  </a:cubicBezTo>
                  <a:cubicBezTo>
                    <a:pt x="725688" y="617933"/>
                    <a:pt x="742833" y="628728"/>
                    <a:pt x="723147" y="623648"/>
                  </a:cubicBezTo>
                  <a:cubicBezTo>
                    <a:pt x="720608" y="623013"/>
                    <a:pt x="716797" y="619838"/>
                    <a:pt x="715527" y="621743"/>
                  </a:cubicBezTo>
                  <a:cubicBezTo>
                    <a:pt x="708543" y="636348"/>
                    <a:pt x="747913" y="622378"/>
                    <a:pt x="736483" y="628093"/>
                  </a:cubicBezTo>
                  <a:cubicBezTo>
                    <a:pt x="728227" y="632538"/>
                    <a:pt x="709177" y="649683"/>
                    <a:pt x="704733" y="651588"/>
                  </a:cubicBezTo>
                  <a:cubicBezTo>
                    <a:pt x="699018" y="653493"/>
                    <a:pt x="687588" y="652858"/>
                    <a:pt x="687588" y="646508"/>
                  </a:cubicBezTo>
                  <a:cubicBezTo>
                    <a:pt x="687588" y="643333"/>
                    <a:pt x="693302" y="647143"/>
                    <a:pt x="696477" y="647143"/>
                  </a:cubicBezTo>
                  <a:cubicBezTo>
                    <a:pt x="699652" y="647143"/>
                    <a:pt x="703463" y="650318"/>
                    <a:pt x="705368" y="647778"/>
                  </a:cubicBezTo>
                  <a:cubicBezTo>
                    <a:pt x="706638" y="645238"/>
                    <a:pt x="702193" y="642698"/>
                    <a:pt x="699652" y="642063"/>
                  </a:cubicBezTo>
                  <a:cubicBezTo>
                    <a:pt x="694572" y="640793"/>
                    <a:pt x="690127" y="645238"/>
                    <a:pt x="685047" y="647143"/>
                  </a:cubicBezTo>
                  <a:cubicBezTo>
                    <a:pt x="667902" y="652223"/>
                    <a:pt x="671077" y="642063"/>
                    <a:pt x="669808" y="657303"/>
                  </a:cubicBezTo>
                  <a:lnTo>
                    <a:pt x="660918" y="659208"/>
                  </a:lnTo>
                  <a:cubicBezTo>
                    <a:pt x="657108" y="657303"/>
                    <a:pt x="657108" y="647778"/>
                    <a:pt x="653933" y="646508"/>
                  </a:cubicBezTo>
                  <a:cubicBezTo>
                    <a:pt x="643772" y="642063"/>
                    <a:pt x="645677" y="645873"/>
                    <a:pt x="641868" y="643968"/>
                  </a:cubicBezTo>
                  <a:cubicBezTo>
                    <a:pt x="638693" y="642698"/>
                    <a:pt x="644408" y="635713"/>
                    <a:pt x="641233" y="634443"/>
                  </a:cubicBezTo>
                  <a:cubicBezTo>
                    <a:pt x="639327" y="633808"/>
                    <a:pt x="636152" y="640793"/>
                    <a:pt x="636152" y="638253"/>
                  </a:cubicBezTo>
                  <a:cubicBezTo>
                    <a:pt x="634883" y="631268"/>
                    <a:pt x="631708" y="616663"/>
                    <a:pt x="631708" y="616663"/>
                  </a:cubicBezTo>
                  <a:cubicBezTo>
                    <a:pt x="631708" y="616663"/>
                    <a:pt x="636152" y="634443"/>
                    <a:pt x="629802" y="638253"/>
                  </a:cubicBezTo>
                  <a:cubicBezTo>
                    <a:pt x="620277" y="643968"/>
                    <a:pt x="588527" y="629998"/>
                    <a:pt x="567572" y="637618"/>
                  </a:cubicBezTo>
                  <a:cubicBezTo>
                    <a:pt x="558047" y="640793"/>
                    <a:pt x="517408" y="654128"/>
                    <a:pt x="514868" y="654128"/>
                  </a:cubicBezTo>
                  <a:cubicBezTo>
                    <a:pt x="500897" y="651588"/>
                    <a:pt x="497722" y="655398"/>
                    <a:pt x="485658" y="649683"/>
                  </a:cubicBezTo>
                  <a:cubicBezTo>
                    <a:pt x="482483" y="647778"/>
                    <a:pt x="482483" y="661113"/>
                    <a:pt x="479308" y="659208"/>
                  </a:cubicBezTo>
                  <a:cubicBezTo>
                    <a:pt x="474863" y="657303"/>
                    <a:pt x="482483" y="645238"/>
                    <a:pt x="477402" y="645238"/>
                  </a:cubicBezTo>
                  <a:cubicBezTo>
                    <a:pt x="476768" y="645238"/>
                    <a:pt x="472322" y="653493"/>
                    <a:pt x="467243" y="656033"/>
                  </a:cubicBezTo>
                  <a:cubicBezTo>
                    <a:pt x="465338" y="657303"/>
                    <a:pt x="476133" y="633173"/>
                    <a:pt x="474863" y="633808"/>
                  </a:cubicBezTo>
                  <a:cubicBezTo>
                    <a:pt x="467877" y="636348"/>
                    <a:pt x="465972" y="650953"/>
                    <a:pt x="462163" y="653493"/>
                  </a:cubicBezTo>
                  <a:cubicBezTo>
                    <a:pt x="456447" y="656033"/>
                    <a:pt x="454543" y="643333"/>
                    <a:pt x="448827" y="640158"/>
                  </a:cubicBezTo>
                  <a:cubicBezTo>
                    <a:pt x="442477" y="636983"/>
                    <a:pt x="422158" y="644603"/>
                    <a:pt x="415172" y="636348"/>
                  </a:cubicBezTo>
                  <a:cubicBezTo>
                    <a:pt x="413902" y="635078"/>
                    <a:pt x="419618" y="631903"/>
                    <a:pt x="417713" y="631268"/>
                  </a:cubicBezTo>
                  <a:cubicBezTo>
                    <a:pt x="415172" y="629998"/>
                    <a:pt x="406918" y="642063"/>
                    <a:pt x="398027" y="637618"/>
                  </a:cubicBezTo>
                  <a:cubicBezTo>
                    <a:pt x="394218" y="635713"/>
                    <a:pt x="408188" y="637618"/>
                    <a:pt x="410093" y="633808"/>
                  </a:cubicBezTo>
                  <a:cubicBezTo>
                    <a:pt x="411997" y="629998"/>
                    <a:pt x="394218" y="625553"/>
                    <a:pt x="394218" y="625553"/>
                  </a:cubicBezTo>
                  <a:cubicBezTo>
                    <a:pt x="390408" y="624283"/>
                    <a:pt x="378977" y="630633"/>
                    <a:pt x="375802" y="632538"/>
                  </a:cubicBezTo>
                  <a:cubicBezTo>
                    <a:pt x="374533" y="633173"/>
                    <a:pt x="374533" y="635078"/>
                    <a:pt x="375802" y="635713"/>
                  </a:cubicBezTo>
                  <a:cubicBezTo>
                    <a:pt x="379613" y="637618"/>
                    <a:pt x="389138" y="634443"/>
                    <a:pt x="389138" y="639523"/>
                  </a:cubicBezTo>
                  <a:cubicBezTo>
                    <a:pt x="389138" y="647778"/>
                    <a:pt x="373897" y="639523"/>
                    <a:pt x="371993" y="640158"/>
                  </a:cubicBezTo>
                  <a:cubicBezTo>
                    <a:pt x="370722" y="640158"/>
                    <a:pt x="371358" y="642698"/>
                    <a:pt x="371993" y="643333"/>
                  </a:cubicBezTo>
                  <a:cubicBezTo>
                    <a:pt x="378343" y="649683"/>
                    <a:pt x="381518" y="651588"/>
                    <a:pt x="368183" y="654128"/>
                  </a:cubicBezTo>
                  <a:cubicBezTo>
                    <a:pt x="368183" y="654128"/>
                    <a:pt x="350402" y="653493"/>
                    <a:pt x="350402" y="653493"/>
                  </a:cubicBezTo>
                  <a:cubicBezTo>
                    <a:pt x="347227" y="653493"/>
                    <a:pt x="344052" y="655398"/>
                    <a:pt x="341513" y="653493"/>
                  </a:cubicBezTo>
                  <a:cubicBezTo>
                    <a:pt x="337702" y="650318"/>
                    <a:pt x="357388" y="648413"/>
                    <a:pt x="353577" y="646508"/>
                  </a:cubicBezTo>
                  <a:cubicBezTo>
                    <a:pt x="340877" y="640158"/>
                    <a:pt x="349133" y="652858"/>
                    <a:pt x="340243" y="639523"/>
                  </a:cubicBezTo>
                  <a:cubicBezTo>
                    <a:pt x="339608" y="638253"/>
                    <a:pt x="339608" y="634443"/>
                    <a:pt x="338972" y="635713"/>
                  </a:cubicBezTo>
                  <a:cubicBezTo>
                    <a:pt x="335797" y="640158"/>
                    <a:pt x="341513" y="654763"/>
                    <a:pt x="336433" y="652858"/>
                  </a:cubicBezTo>
                  <a:cubicBezTo>
                    <a:pt x="323097" y="648413"/>
                    <a:pt x="304683" y="650318"/>
                    <a:pt x="291983" y="643968"/>
                  </a:cubicBezTo>
                  <a:cubicBezTo>
                    <a:pt x="260233" y="628093"/>
                    <a:pt x="249438" y="589993"/>
                    <a:pt x="218322" y="573483"/>
                  </a:cubicBezTo>
                  <a:cubicBezTo>
                    <a:pt x="208797" y="568403"/>
                    <a:pt x="176413" y="557608"/>
                    <a:pt x="180858" y="541733"/>
                  </a:cubicBezTo>
                  <a:cubicBezTo>
                    <a:pt x="181493" y="539828"/>
                    <a:pt x="189747" y="543638"/>
                    <a:pt x="178318" y="537288"/>
                  </a:cubicBezTo>
                  <a:cubicBezTo>
                    <a:pt x="177047" y="536653"/>
                    <a:pt x="182127" y="537288"/>
                    <a:pt x="182127" y="536018"/>
                  </a:cubicBezTo>
                  <a:cubicBezTo>
                    <a:pt x="183397" y="532843"/>
                    <a:pt x="178318" y="530303"/>
                    <a:pt x="178318" y="527128"/>
                  </a:cubicBezTo>
                  <a:cubicBezTo>
                    <a:pt x="178318" y="524588"/>
                    <a:pt x="178318" y="517603"/>
                    <a:pt x="177047" y="520143"/>
                  </a:cubicBezTo>
                  <a:cubicBezTo>
                    <a:pt x="175777" y="522048"/>
                    <a:pt x="177047" y="524588"/>
                    <a:pt x="177047" y="526493"/>
                  </a:cubicBezTo>
                  <a:cubicBezTo>
                    <a:pt x="177047" y="528398"/>
                    <a:pt x="178952" y="534113"/>
                    <a:pt x="177047" y="532843"/>
                  </a:cubicBezTo>
                  <a:cubicBezTo>
                    <a:pt x="171968" y="530303"/>
                    <a:pt x="173238" y="513158"/>
                    <a:pt x="177683" y="509983"/>
                  </a:cubicBezTo>
                  <a:cubicBezTo>
                    <a:pt x="187208" y="503633"/>
                    <a:pt x="189113" y="523953"/>
                    <a:pt x="194827" y="522683"/>
                  </a:cubicBezTo>
                  <a:cubicBezTo>
                    <a:pt x="197368" y="522048"/>
                    <a:pt x="192922" y="518238"/>
                    <a:pt x="191652" y="515698"/>
                  </a:cubicBezTo>
                  <a:cubicBezTo>
                    <a:pt x="185302" y="502998"/>
                    <a:pt x="188477" y="515063"/>
                    <a:pt x="195463" y="502998"/>
                  </a:cubicBezTo>
                  <a:cubicBezTo>
                    <a:pt x="196733" y="501093"/>
                    <a:pt x="192288" y="505538"/>
                    <a:pt x="189747" y="506808"/>
                  </a:cubicBezTo>
                  <a:cubicBezTo>
                    <a:pt x="187208" y="508078"/>
                    <a:pt x="171333" y="511888"/>
                    <a:pt x="168793" y="510618"/>
                  </a:cubicBezTo>
                  <a:lnTo>
                    <a:pt x="161808" y="497918"/>
                  </a:lnTo>
                  <a:cubicBezTo>
                    <a:pt x="163077" y="492838"/>
                    <a:pt x="171333" y="508713"/>
                    <a:pt x="175143" y="504903"/>
                  </a:cubicBezTo>
                  <a:cubicBezTo>
                    <a:pt x="175777" y="503633"/>
                    <a:pt x="175143" y="501728"/>
                    <a:pt x="173872" y="501093"/>
                  </a:cubicBezTo>
                  <a:cubicBezTo>
                    <a:pt x="163077" y="490298"/>
                    <a:pt x="167522" y="504268"/>
                    <a:pt x="173872" y="494743"/>
                  </a:cubicBezTo>
                  <a:cubicBezTo>
                    <a:pt x="175777" y="492203"/>
                    <a:pt x="175143" y="489028"/>
                    <a:pt x="175143" y="485853"/>
                  </a:cubicBezTo>
                  <a:cubicBezTo>
                    <a:pt x="175143" y="483313"/>
                    <a:pt x="167522" y="497918"/>
                    <a:pt x="159268" y="493473"/>
                  </a:cubicBezTo>
                  <a:cubicBezTo>
                    <a:pt x="156093" y="491568"/>
                    <a:pt x="138947" y="470613"/>
                    <a:pt x="138947" y="465533"/>
                  </a:cubicBezTo>
                  <a:cubicBezTo>
                    <a:pt x="138313" y="448388"/>
                    <a:pt x="153552" y="461088"/>
                    <a:pt x="155458" y="457913"/>
                  </a:cubicBezTo>
                  <a:cubicBezTo>
                    <a:pt x="157363" y="454738"/>
                    <a:pt x="149108" y="453468"/>
                    <a:pt x="145297" y="452198"/>
                  </a:cubicBezTo>
                  <a:cubicBezTo>
                    <a:pt x="138313" y="450293"/>
                    <a:pt x="131963" y="449023"/>
                    <a:pt x="135772" y="456643"/>
                  </a:cubicBezTo>
                  <a:cubicBezTo>
                    <a:pt x="142122" y="468708"/>
                    <a:pt x="131963" y="455373"/>
                    <a:pt x="128152" y="455373"/>
                  </a:cubicBezTo>
                  <a:cubicBezTo>
                    <a:pt x="121168" y="453468"/>
                    <a:pt x="119897" y="456008"/>
                    <a:pt x="117993" y="457278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6" name="Google Shape;186;p37"/>
            <p:cNvGrpSpPr/>
            <p:nvPr/>
          </p:nvGrpSpPr>
          <p:grpSpPr>
            <a:xfrm>
              <a:off x="6437118" y="2506979"/>
              <a:ext cx="600349" cy="613712"/>
              <a:chOff x="6437118" y="2506979"/>
              <a:chExt cx="600349" cy="613712"/>
            </a:xfrm>
          </p:grpSpPr>
          <p:sp>
            <p:nvSpPr>
              <p:cNvPr id="187" name="Google Shape;187;p37"/>
              <p:cNvSpPr/>
              <p:nvPr/>
            </p:nvSpPr>
            <p:spPr>
              <a:xfrm>
                <a:off x="6437118" y="2506979"/>
                <a:ext cx="600349" cy="613712"/>
              </a:xfrm>
              <a:custGeom>
                <a:avLst/>
                <a:gdLst/>
                <a:ahLst/>
                <a:cxnLst/>
                <a:rect l="l" t="t" r="r" b="b"/>
                <a:pathLst>
                  <a:path w="600349" h="613712" extrusionOk="0">
                    <a:moveTo>
                      <a:pt x="597140" y="276860"/>
                    </a:moveTo>
                    <a:cubicBezTo>
                      <a:pt x="596505" y="275590"/>
                      <a:pt x="597140" y="273685"/>
                      <a:pt x="597775" y="271780"/>
                    </a:cubicBezTo>
                    <a:lnTo>
                      <a:pt x="595870" y="267970"/>
                    </a:lnTo>
                    <a:cubicBezTo>
                      <a:pt x="595235" y="267335"/>
                      <a:pt x="593965" y="266700"/>
                      <a:pt x="593330" y="266065"/>
                    </a:cubicBezTo>
                    <a:cubicBezTo>
                      <a:pt x="593965" y="266065"/>
                      <a:pt x="594600" y="266700"/>
                      <a:pt x="594600" y="266700"/>
                    </a:cubicBezTo>
                    <a:lnTo>
                      <a:pt x="592060" y="262255"/>
                    </a:lnTo>
                    <a:cubicBezTo>
                      <a:pt x="581900" y="254635"/>
                      <a:pt x="567930" y="274320"/>
                      <a:pt x="550785" y="260985"/>
                    </a:cubicBezTo>
                    <a:lnTo>
                      <a:pt x="550150" y="250825"/>
                    </a:lnTo>
                    <a:cubicBezTo>
                      <a:pt x="550150" y="250825"/>
                      <a:pt x="557770" y="240030"/>
                      <a:pt x="557770" y="240030"/>
                    </a:cubicBezTo>
                    <a:cubicBezTo>
                      <a:pt x="559675" y="228600"/>
                      <a:pt x="547610" y="231775"/>
                      <a:pt x="543165" y="225425"/>
                    </a:cubicBezTo>
                    <a:cubicBezTo>
                      <a:pt x="536180" y="214630"/>
                      <a:pt x="542530" y="197485"/>
                      <a:pt x="535545" y="185420"/>
                    </a:cubicBezTo>
                    <a:cubicBezTo>
                      <a:pt x="534275" y="183515"/>
                      <a:pt x="534275" y="179705"/>
                      <a:pt x="531735" y="179070"/>
                    </a:cubicBezTo>
                    <a:cubicBezTo>
                      <a:pt x="529830" y="178435"/>
                      <a:pt x="506335" y="190500"/>
                      <a:pt x="505065" y="193040"/>
                    </a:cubicBezTo>
                    <a:cubicBezTo>
                      <a:pt x="503160" y="197485"/>
                      <a:pt x="510780" y="203200"/>
                      <a:pt x="508240" y="207010"/>
                    </a:cubicBezTo>
                    <a:cubicBezTo>
                      <a:pt x="495540" y="227965"/>
                      <a:pt x="459980" y="206375"/>
                      <a:pt x="449185" y="195580"/>
                    </a:cubicBezTo>
                    <a:cubicBezTo>
                      <a:pt x="442200" y="188595"/>
                      <a:pt x="410450" y="136525"/>
                      <a:pt x="413625" y="130175"/>
                    </a:cubicBezTo>
                    <a:cubicBezTo>
                      <a:pt x="418070" y="121920"/>
                      <a:pt x="455535" y="129540"/>
                      <a:pt x="463155" y="123190"/>
                    </a:cubicBezTo>
                    <a:cubicBezTo>
                      <a:pt x="471410" y="116205"/>
                      <a:pt x="446645" y="90805"/>
                      <a:pt x="465695" y="93980"/>
                    </a:cubicBezTo>
                    <a:cubicBezTo>
                      <a:pt x="473315" y="95250"/>
                      <a:pt x="480935" y="111125"/>
                      <a:pt x="494905" y="104775"/>
                    </a:cubicBezTo>
                    <a:cubicBezTo>
                      <a:pt x="517765" y="94615"/>
                      <a:pt x="516495" y="57785"/>
                      <a:pt x="545705" y="60325"/>
                    </a:cubicBezTo>
                    <a:lnTo>
                      <a:pt x="551420" y="60325"/>
                    </a:lnTo>
                    <a:cubicBezTo>
                      <a:pt x="553960" y="43180"/>
                      <a:pt x="578725" y="48895"/>
                      <a:pt x="589520" y="40005"/>
                    </a:cubicBezTo>
                    <a:cubicBezTo>
                      <a:pt x="599045" y="31750"/>
                      <a:pt x="584440" y="42545"/>
                      <a:pt x="571740" y="24130"/>
                    </a:cubicBezTo>
                    <a:cubicBezTo>
                      <a:pt x="566025" y="15240"/>
                      <a:pt x="564755" y="1270"/>
                      <a:pt x="549515" y="0"/>
                    </a:cubicBezTo>
                    <a:cubicBezTo>
                      <a:pt x="549515" y="0"/>
                      <a:pt x="557135" y="22225"/>
                      <a:pt x="557135" y="22225"/>
                    </a:cubicBezTo>
                    <a:lnTo>
                      <a:pt x="549515" y="16510"/>
                    </a:lnTo>
                    <a:cubicBezTo>
                      <a:pt x="549515" y="15240"/>
                      <a:pt x="534910" y="10795"/>
                      <a:pt x="529830" y="12700"/>
                    </a:cubicBezTo>
                    <a:cubicBezTo>
                      <a:pt x="519670" y="16510"/>
                      <a:pt x="529830" y="45085"/>
                      <a:pt x="523480" y="52705"/>
                    </a:cubicBezTo>
                    <a:lnTo>
                      <a:pt x="510780" y="54610"/>
                    </a:lnTo>
                    <a:lnTo>
                      <a:pt x="498715" y="60325"/>
                    </a:lnTo>
                    <a:cubicBezTo>
                      <a:pt x="497445" y="58420"/>
                      <a:pt x="500620" y="56515"/>
                      <a:pt x="502525" y="55245"/>
                    </a:cubicBezTo>
                    <a:cubicBezTo>
                      <a:pt x="515225" y="44450"/>
                      <a:pt x="501890" y="59690"/>
                      <a:pt x="517765" y="44450"/>
                    </a:cubicBezTo>
                    <a:cubicBezTo>
                      <a:pt x="521575" y="40640"/>
                      <a:pt x="519035" y="5715"/>
                      <a:pt x="518400" y="5080"/>
                    </a:cubicBezTo>
                    <a:cubicBezTo>
                      <a:pt x="517765" y="5080"/>
                      <a:pt x="507605" y="11430"/>
                      <a:pt x="508875" y="14605"/>
                    </a:cubicBezTo>
                    <a:cubicBezTo>
                      <a:pt x="510145" y="17780"/>
                      <a:pt x="503160" y="38100"/>
                      <a:pt x="501890" y="34925"/>
                    </a:cubicBezTo>
                    <a:cubicBezTo>
                      <a:pt x="500620" y="32385"/>
                      <a:pt x="505065" y="29210"/>
                      <a:pt x="505065" y="26035"/>
                    </a:cubicBezTo>
                    <a:cubicBezTo>
                      <a:pt x="504430" y="14605"/>
                      <a:pt x="504430" y="8890"/>
                      <a:pt x="501255" y="5080"/>
                    </a:cubicBezTo>
                    <a:cubicBezTo>
                      <a:pt x="499985" y="3175"/>
                      <a:pt x="498080" y="8890"/>
                      <a:pt x="495540" y="9525"/>
                    </a:cubicBezTo>
                    <a:cubicBezTo>
                      <a:pt x="491095" y="10795"/>
                      <a:pt x="486015" y="17145"/>
                      <a:pt x="484110" y="20320"/>
                    </a:cubicBezTo>
                    <a:cubicBezTo>
                      <a:pt x="484110" y="19685"/>
                      <a:pt x="484745" y="19050"/>
                      <a:pt x="484110" y="18415"/>
                    </a:cubicBezTo>
                    <a:cubicBezTo>
                      <a:pt x="482840" y="14605"/>
                      <a:pt x="484745" y="8255"/>
                      <a:pt x="479665" y="3810"/>
                    </a:cubicBezTo>
                    <a:cubicBezTo>
                      <a:pt x="477125" y="1270"/>
                      <a:pt x="475855" y="9525"/>
                      <a:pt x="473315" y="11430"/>
                    </a:cubicBezTo>
                    <a:cubicBezTo>
                      <a:pt x="469505" y="13970"/>
                      <a:pt x="464425" y="12065"/>
                      <a:pt x="459980" y="13335"/>
                    </a:cubicBezTo>
                    <a:cubicBezTo>
                      <a:pt x="458075" y="13970"/>
                      <a:pt x="454265" y="16510"/>
                      <a:pt x="454900" y="14605"/>
                    </a:cubicBezTo>
                    <a:cubicBezTo>
                      <a:pt x="454900" y="10795"/>
                      <a:pt x="460615" y="3810"/>
                      <a:pt x="444740" y="4445"/>
                    </a:cubicBezTo>
                    <a:cubicBezTo>
                      <a:pt x="439660" y="4445"/>
                      <a:pt x="439660" y="13970"/>
                      <a:pt x="439025" y="15240"/>
                    </a:cubicBezTo>
                    <a:cubicBezTo>
                      <a:pt x="433310" y="22860"/>
                      <a:pt x="424420" y="19050"/>
                      <a:pt x="418070" y="24130"/>
                    </a:cubicBezTo>
                    <a:cubicBezTo>
                      <a:pt x="414895" y="26670"/>
                      <a:pt x="426960" y="33020"/>
                      <a:pt x="423150" y="36195"/>
                    </a:cubicBezTo>
                    <a:cubicBezTo>
                      <a:pt x="420610" y="38100"/>
                      <a:pt x="407910" y="31115"/>
                      <a:pt x="411085" y="41910"/>
                    </a:cubicBezTo>
                    <a:cubicBezTo>
                      <a:pt x="412990" y="48260"/>
                      <a:pt x="423150" y="56515"/>
                      <a:pt x="420610" y="58420"/>
                    </a:cubicBezTo>
                    <a:cubicBezTo>
                      <a:pt x="416800" y="61595"/>
                      <a:pt x="400290" y="45085"/>
                      <a:pt x="395210" y="52705"/>
                    </a:cubicBezTo>
                    <a:cubicBezTo>
                      <a:pt x="392670" y="56515"/>
                      <a:pt x="405370" y="60960"/>
                      <a:pt x="402830" y="64135"/>
                    </a:cubicBezTo>
                    <a:cubicBezTo>
                      <a:pt x="402195" y="64770"/>
                      <a:pt x="355205" y="52070"/>
                      <a:pt x="359015" y="71755"/>
                    </a:cubicBezTo>
                    <a:cubicBezTo>
                      <a:pt x="360920" y="83185"/>
                      <a:pt x="388860" y="93345"/>
                      <a:pt x="395210" y="93345"/>
                    </a:cubicBezTo>
                    <a:cubicBezTo>
                      <a:pt x="397115" y="93345"/>
                      <a:pt x="399655" y="92075"/>
                      <a:pt x="400290" y="93345"/>
                    </a:cubicBezTo>
                    <a:cubicBezTo>
                      <a:pt x="400925" y="97790"/>
                      <a:pt x="406005" y="88900"/>
                      <a:pt x="409815" y="93345"/>
                    </a:cubicBezTo>
                    <a:cubicBezTo>
                      <a:pt x="414260" y="98425"/>
                      <a:pt x="401560" y="99695"/>
                      <a:pt x="411085" y="100330"/>
                    </a:cubicBezTo>
                    <a:cubicBezTo>
                      <a:pt x="417435" y="100965"/>
                      <a:pt x="434580" y="99695"/>
                      <a:pt x="429500" y="103505"/>
                    </a:cubicBezTo>
                    <a:cubicBezTo>
                      <a:pt x="425055" y="107315"/>
                      <a:pt x="411720" y="111125"/>
                      <a:pt x="404100" y="118745"/>
                    </a:cubicBezTo>
                    <a:cubicBezTo>
                      <a:pt x="402830" y="120015"/>
                      <a:pt x="402195" y="121920"/>
                      <a:pt x="400925" y="122555"/>
                    </a:cubicBezTo>
                    <a:cubicBezTo>
                      <a:pt x="392670" y="124460"/>
                      <a:pt x="386955" y="117475"/>
                      <a:pt x="381875" y="115570"/>
                    </a:cubicBezTo>
                    <a:cubicBezTo>
                      <a:pt x="381240" y="115570"/>
                      <a:pt x="377430" y="121920"/>
                      <a:pt x="374890" y="123190"/>
                    </a:cubicBezTo>
                    <a:cubicBezTo>
                      <a:pt x="370445" y="125095"/>
                      <a:pt x="356475" y="124460"/>
                      <a:pt x="353300" y="128270"/>
                    </a:cubicBezTo>
                    <a:cubicBezTo>
                      <a:pt x="343140" y="139700"/>
                      <a:pt x="372350" y="130810"/>
                      <a:pt x="368540" y="140335"/>
                    </a:cubicBezTo>
                    <a:cubicBezTo>
                      <a:pt x="367905" y="142875"/>
                      <a:pt x="363460" y="135890"/>
                      <a:pt x="361555" y="137795"/>
                    </a:cubicBezTo>
                    <a:cubicBezTo>
                      <a:pt x="361555" y="137795"/>
                      <a:pt x="368540" y="150495"/>
                      <a:pt x="368540" y="150495"/>
                    </a:cubicBezTo>
                    <a:cubicBezTo>
                      <a:pt x="366000" y="153670"/>
                      <a:pt x="362825" y="157480"/>
                      <a:pt x="359015" y="160020"/>
                    </a:cubicBezTo>
                    <a:cubicBezTo>
                      <a:pt x="357110" y="161290"/>
                      <a:pt x="353935" y="159385"/>
                      <a:pt x="352030" y="157480"/>
                    </a:cubicBezTo>
                    <a:cubicBezTo>
                      <a:pt x="352030" y="157480"/>
                      <a:pt x="345680" y="142240"/>
                      <a:pt x="345680" y="142240"/>
                    </a:cubicBezTo>
                    <a:cubicBezTo>
                      <a:pt x="341870" y="137795"/>
                      <a:pt x="332980" y="140970"/>
                      <a:pt x="329170" y="139065"/>
                    </a:cubicBezTo>
                    <a:cubicBezTo>
                      <a:pt x="322820" y="136525"/>
                      <a:pt x="318375" y="121920"/>
                      <a:pt x="308850" y="125095"/>
                    </a:cubicBezTo>
                    <a:cubicBezTo>
                      <a:pt x="303770" y="126365"/>
                      <a:pt x="303135" y="134620"/>
                      <a:pt x="298055" y="136525"/>
                    </a:cubicBezTo>
                    <a:cubicBezTo>
                      <a:pt x="286625" y="140335"/>
                      <a:pt x="289165" y="117475"/>
                      <a:pt x="287260" y="113665"/>
                    </a:cubicBezTo>
                    <a:cubicBezTo>
                      <a:pt x="281545" y="100965"/>
                      <a:pt x="281545" y="112395"/>
                      <a:pt x="273925" y="111760"/>
                    </a:cubicBezTo>
                    <a:cubicBezTo>
                      <a:pt x="272020" y="111760"/>
                      <a:pt x="241540" y="88265"/>
                      <a:pt x="233920" y="86360"/>
                    </a:cubicBezTo>
                    <a:cubicBezTo>
                      <a:pt x="217409" y="82550"/>
                      <a:pt x="234555" y="97790"/>
                      <a:pt x="232015" y="102235"/>
                    </a:cubicBezTo>
                    <a:lnTo>
                      <a:pt x="224395" y="95885"/>
                    </a:lnTo>
                    <a:cubicBezTo>
                      <a:pt x="224395" y="95885"/>
                      <a:pt x="218680" y="99695"/>
                      <a:pt x="218045" y="96520"/>
                    </a:cubicBezTo>
                    <a:cubicBezTo>
                      <a:pt x="216140" y="86360"/>
                      <a:pt x="195184" y="80645"/>
                      <a:pt x="194550" y="90805"/>
                    </a:cubicBezTo>
                    <a:cubicBezTo>
                      <a:pt x="194550" y="92710"/>
                      <a:pt x="198995" y="93345"/>
                      <a:pt x="198359" y="95885"/>
                    </a:cubicBezTo>
                    <a:cubicBezTo>
                      <a:pt x="198359" y="97155"/>
                      <a:pt x="185025" y="108585"/>
                      <a:pt x="185025" y="114300"/>
                    </a:cubicBezTo>
                    <a:cubicBezTo>
                      <a:pt x="185025" y="116205"/>
                      <a:pt x="186930" y="120015"/>
                      <a:pt x="188834" y="119380"/>
                    </a:cubicBezTo>
                    <a:cubicBezTo>
                      <a:pt x="192009" y="118110"/>
                      <a:pt x="196455" y="99695"/>
                      <a:pt x="202805" y="98425"/>
                    </a:cubicBezTo>
                    <a:cubicBezTo>
                      <a:pt x="206615" y="97790"/>
                      <a:pt x="209790" y="104140"/>
                      <a:pt x="209155" y="107315"/>
                    </a:cubicBezTo>
                    <a:cubicBezTo>
                      <a:pt x="207884" y="112395"/>
                      <a:pt x="194550" y="121920"/>
                      <a:pt x="201534" y="127635"/>
                    </a:cubicBezTo>
                    <a:cubicBezTo>
                      <a:pt x="201534" y="127635"/>
                      <a:pt x="217409" y="118110"/>
                      <a:pt x="215505" y="123190"/>
                    </a:cubicBezTo>
                    <a:cubicBezTo>
                      <a:pt x="213600" y="128270"/>
                      <a:pt x="200265" y="129540"/>
                      <a:pt x="201534" y="137795"/>
                    </a:cubicBezTo>
                    <a:cubicBezTo>
                      <a:pt x="203440" y="147955"/>
                      <a:pt x="212330" y="151130"/>
                      <a:pt x="207250" y="160020"/>
                    </a:cubicBezTo>
                    <a:cubicBezTo>
                      <a:pt x="207250" y="160655"/>
                      <a:pt x="196455" y="141605"/>
                      <a:pt x="188200" y="162560"/>
                    </a:cubicBezTo>
                    <a:cubicBezTo>
                      <a:pt x="186930" y="166370"/>
                      <a:pt x="224395" y="163830"/>
                      <a:pt x="228840" y="171450"/>
                    </a:cubicBezTo>
                    <a:cubicBezTo>
                      <a:pt x="232015" y="177165"/>
                      <a:pt x="219950" y="180340"/>
                      <a:pt x="219315" y="180975"/>
                    </a:cubicBezTo>
                    <a:cubicBezTo>
                      <a:pt x="216775" y="182880"/>
                      <a:pt x="224395" y="186690"/>
                      <a:pt x="223759" y="189230"/>
                    </a:cubicBezTo>
                    <a:cubicBezTo>
                      <a:pt x="222490" y="196850"/>
                      <a:pt x="192009" y="179070"/>
                      <a:pt x="183755" y="183515"/>
                    </a:cubicBezTo>
                    <a:cubicBezTo>
                      <a:pt x="175500" y="187960"/>
                      <a:pt x="180580" y="203835"/>
                      <a:pt x="176770" y="207010"/>
                    </a:cubicBezTo>
                    <a:cubicBezTo>
                      <a:pt x="175500" y="207645"/>
                      <a:pt x="154545" y="208915"/>
                      <a:pt x="149465" y="209550"/>
                    </a:cubicBezTo>
                    <a:cubicBezTo>
                      <a:pt x="145655" y="210185"/>
                      <a:pt x="140575" y="201930"/>
                      <a:pt x="138670" y="205105"/>
                    </a:cubicBezTo>
                    <a:cubicBezTo>
                      <a:pt x="138034" y="207010"/>
                      <a:pt x="151370" y="224790"/>
                      <a:pt x="147559" y="228600"/>
                    </a:cubicBezTo>
                    <a:cubicBezTo>
                      <a:pt x="145020" y="231140"/>
                      <a:pt x="139305" y="222250"/>
                      <a:pt x="133590" y="227965"/>
                    </a:cubicBezTo>
                    <a:cubicBezTo>
                      <a:pt x="132320" y="229235"/>
                      <a:pt x="129145" y="229870"/>
                      <a:pt x="130415" y="231775"/>
                    </a:cubicBezTo>
                    <a:cubicBezTo>
                      <a:pt x="132320" y="235585"/>
                      <a:pt x="131684" y="238760"/>
                      <a:pt x="150734" y="246380"/>
                    </a:cubicBezTo>
                    <a:cubicBezTo>
                      <a:pt x="160259" y="250190"/>
                      <a:pt x="162165" y="236855"/>
                      <a:pt x="171690" y="244475"/>
                    </a:cubicBezTo>
                    <a:cubicBezTo>
                      <a:pt x="181215" y="252095"/>
                      <a:pt x="150734" y="248285"/>
                      <a:pt x="154545" y="257810"/>
                    </a:cubicBezTo>
                    <a:cubicBezTo>
                      <a:pt x="156450" y="262890"/>
                      <a:pt x="162800" y="265430"/>
                      <a:pt x="167245" y="266065"/>
                    </a:cubicBezTo>
                    <a:cubicBezTo>
                      <a:pt x="169150" y="266700"/>
                      <a:pt x="186930" y="255905"/>
                      <a:pt x="187565" y="260350"/>
                    </a:cubicBezTo>
                    <a:cubicBezTo>
                      <a:pt x="188200" y="262890"/>
                      <a:pt x="193915" y="266065"/>
                      <a:pt x="190740" y="267970"/>
                    </a:cubicBezTo>
                    <a:cubicBezTo>
                      <a:pt x="184390" y="272415"/>
                      <a:pt x="161530" y="283845"/>
                      <a:pt x="178675" y="283210"/>
                    </a:cubicBezTo>
                    <a:cubicBezTo>
                      <a:pt x="182484" y="283210"/>
                      <a:pt x="185025" y="283210"/>
                      <a:pt x="185659" y="285750"/>
                    </a:cubicBezTo>
                    <a:cubicBezTo>
                      <a:pt x="188200" y="300990"/>
                      <a:pt x="245984" y="295910"/>
                      <a:pt x="253605" y="304800"/>
                    </a:cubicBezTo>
                    <a:cubicBezTo>
                      <a:pt x="255509" y="306705"/>
                      <a:pt x="253605" y="312420"/>
                      <a:pt x="253605" y="314960"/>
                    </a:cubicBezTo>
                    <a:cubicBezTo>
                      <a:pt x="254240" y="317500"/>
                      <a:pt x="247255" y="328930"/>
                      <a:pt x="244715" y="328295"/>
                    </a:cubicBezTo>
                    <a:cubicBezTo>
                      <a:pt x="243445" y="327660"/>
                      <a:pt x="244080" y="321945"/>
                      <a:pt x="243445" y="321310"/>
                    </a:cubicBezTo>
                    <a:cubicBezTo>
                      <a:pt x="237095" y="313690"/>
                      <a:pt x="228840" y="331470"/>
                      <a:pt x="210425" y="312420"/>
                    </a:cubicBezTo>
                    <a:cubicBezTo>
                      <a:pt x="210425" y="312420"/>
                      <a:pt x="183120" y="335280"/>
                      <a:pt x="180580" y="337820"/>
                    </a:cubicBezTo>
                    <a:cubicBezTo>
                      <a:pt x="173595" y="343535"/>
                      <a:pt x="172325" y="340995"/>
                      <a:pt x="179945" y="344170"/>
                    </a:cubicBezTo>
                    <a:cubicBezTo>
                      <a:pt x="182484" y="344805"/>
                      <a:pt x="188834" y="345440"/>
                      <a:pt x="186930" y="346710"/>
                    </a:cubicBezTo>
                    <a:cubicBezTo>
                      <a:pt x="178675" y="353060"/>
                      <a:pt x="167245" y="368935"/>
                      <a:pt x="158355" y="372745"/>
                    </a:cubicBezTo>
                    <a:cubicBezTo>
                      <a:pt x="157720" y="372745"/>
                      <a:pt x="115809" y="385445"/>
                      <a:pt x="114540" y="385445"/>
                    </a:cubicBezTo>
                    <a:cubicBezTo>
                      <a:pt x="109459" y="386715"/>
                      <a:pt x="102475" y="382270"/>
                      <a:pt x="99934" y="386080"/>
                    </a:cubicBezTo>
                    <a:cubicBezTo>
                      <a:pt x="98030" y="389890"/>
                      <a:pt x="106920" y="391160"/>
                      <a:pt x="111365" y="391795"/>
                    </a:cubicBezTo>
                    <a:cubicBezTo>
                      <a:pt x="118984" y="392430"/>
                      <a:pt x="136765" y="393065"/>
                      <a:pt x="143750" y="389890"/>
                    </a:cubicBezTo>
                    <a:cubicBezTo>
                      <a:pt x="145655" y="389255"/>
                      <a:pt x="145655" y="384175"/>
                      <a:pt x="147559" y="384810"/>
                    </a:cubicBezTo>
                    <a:cubicBezTo>
                      <a:pt x="149465" y="385445"/>
                      <a:pt x="146290" y="389255"/>
                      <a:pt x="146925" y="391160"/>
                    </a:cubicBezTo>
                    <a:cubicBezTo>
                      <a:pt x="146925" y="391160"/>
                      <a:pt x="158990" y="402590"/>
                      <a:pt x="158990" y="402590"/>
                    </a:cubicBezTo>
                    <a:cubicBezTo>
                      <a:pt x="161530" y="403860"/>
                      <a:pt x="168515" y="410210"/>
                      <a:pt x="170420" y="410210"/>
                    </a:cubicBezTo>
                    <a:cubicBezTo>
                      <a:pt x="185025" y="410845"/>
                      <a:pt x="213600" y="389255"/>
                      <a:pt x="216775" y="391160"/>
                    </a:cubicBezTo>
                    <a:cubicBezTo>
                      <a:pt x="221220" y="393700"/>
                      <a:pt x="212965" y="405765"/>
                      <a:pt x="212965" y="406400"/>
                    </a:cubicBezTo>
                    <a:cubicBezTo>
                      <a:pt x="213600" y="408305"/>
                      <a:pt x="239000" y="408305"/>
                      <a:pt x="235190" y="417830"/>
                    </a:cubicBezTo>
                    <a:cubicBezTo>
                      <a:pt x="234555" y="420370"/>
                      <a:pt x="214870" y="410845"/>
                      <a:pt x="210425" y="412115"/>
                    </a:cubicBezTo>
                    <a:cubicBezTo>
                      <a:pt x="202805" y="413385"/>
                      <a:pt x="179945" y="415290"/>
                      <a:pt x="169150" y="412750"/>
                    </a:cubicBezTo>
                    <a:cubicBezTo>
                      <a:pt x="163434" y="411480"/>
                      <a:pt x="160259" y="403860"/>
                      <a:pt x="153909" y="403860"/>
                    </a:cubicBezTo>
                    <a:cubicBezTo>
                      <a:pt x="151370" y="403860"/>
                      <a:pt x="150734" y="408305"/>
                      <a:pt x="148195" y="408305"/>
                    </a:cubicBezTo>
                    <a:cubicBezTo>
                      <a:pt x="140575" y="408940"/>
                      <a:pt x="134859" y="393700"/>
                      <a:pt x="126605" y="400050"/>
                    </a:cubicBezTo>
                    <a:cubicBezTo>
                      <a:pt x="124700" y="401320"/>
                      <a:pt x="119620" y="408305"/>
                      <a:pt x="120255" y="410845"/>
                    </a:cubicBezTo>
                    <a:cubicBezTo>
                      <a:pt x="120890" y="412750"/>
                      <a:pt x="126605" y="416560"/>
                      <a:pt x="124700" y="415925"/>
                    </a:cubicBezTo>
                    <a:cubicBezTo>
                      <a:pt x="118350" y="413385"/>
                      <a:pt x="85330" y="412750"/>
                      <a:pt x="85965" y="414020"/>
                    </a:cubicBezTo>
                    <a:cubicBezTo>
                      <a:pt x="93584" y="431165"/>
                      <a:pt x="108825" y="417830"/>
                      <a:pt x="86600" y="434340"/>
                    </a:cubicBezTo>
                    <a:cubicBezTo>
                      <a:pt x="84695" y="435610"/>
                      <a:pt x="83425" y="438150"/>
                      <a:pt x="84059" y="440055"/>
                    </a:cubicBezTo>
                    <a:cubicBezTo>
                      <a:pt x="87870" y="446405"/>
                      <a:pt x="97395" y="440055"/>
                      <a:pt x="99300" y="448945"/>
                    </a:cubicBezTo>
                    <a:cubicBezTo>
                      <a:pt x="99934" y="452120"/>
                      <a:pt x="93584" y="446405"/>
                      <a:pt x="90409" y="445770"/>
                    </a:cubicBezTo>
                    <a:cubicBezTo>
                      <a:pt x="83425" y="444500"/>
                      <a:pt x="70090" y="446405"/>
                      <a:pt x="70090" y="434340"/>
                    </a:cubicBezTo>
                    <a:cubicBezTo>
                      <a:pt x="70090" y="420370"/>
                      <a:pt x="70725" y="434975"/>
                      <a:pt x="56755" y="434340"/>
                    </a:cubicBezTo>
                    <a:cubicBezTo>
                      <a:pt x="54850" y="434340"/>
                      <a:pt x="51675" y="435610"/>
                      <a:pt x="51675" y="433705"/>
                    </a:cubicBezTo>
                    <a:cubicBezTo>
                      <a:pt x="51040" y="430530"/>
                      <a:pt x="56120" y="427990"/>
                      <a:pt x="54850" y="424815"/>
                    </a:cubicBezTo>
                    <a:cubicBezTo>
                      <a:pt x="53580" y="419735"/>
                      <a:pt x="35800" y="427355"/>
                      <a:pt x="35165" y="427355"/>
                    </a:cubicBezTo>
                    <a:cubicBezTo>
                      <a:pt x="33259" y="427355"/>
                      <a:pt x="31355" y="424180"/>
                      <a:pt x="30084" y="425450"/>
                    </a:cubicBezTo>
                    <a:cubicBezTo>
                      <a:pt x="27545" y="427355"/>
                      <a:pt x="29450" y="433070"/>
                      <a:pt x="26909" y="434340"/>
                    </a:cubicBezTo>
                    <a:cubicBezTo>
                      <a:pt x="25005" y="435610"/>
                      <a:pt x="11034" y="424815"/>
                      <a:pt x="11670" y="441325"/>
                    </a:cubicBezTo>
                    <a:cubicBezTo>
                      <a:pt x="11670" y="445770"/>
                      <a:pt x="15480" y="446405"/>
                      <a:pt x="18655" y="447675"/>
                    </a:cubicBezTo>
                    <a:cubicBezTo>
                      <a:pt x="29450" y="452120"/>
                      <a:pt x="69455" y="457835"/>
                      <a:pt x="72630" y="459105"/>
                    </a:cubicBezTo>
                    <a:cubicBezTo>
                      <a:pt x="75170" y="459740"/>
                      <a:pt x="88505" y="466090"/>
                      <a:pt x="88505" y="468630"/>
                    </a:cubicBezTo>
                    <a:cubicBezTo>
                      <a:pt x="87870" y="473710"/>
                      <a:pt x="78980" y="461645"/>
                      <a:pt x="73900" y="462915"/>
                    </a:cubicBezTo>
                    <a:cubicBezTo>
                      <a:pt x="73900" y="462915"/>
                      <a:pt x="65645" y="469900"/>
                      <a:pt x="63105" y="468630"/>
                    </a:cubicBezTo>
                    <a:cubicBezTo>
                      <a:pt x="60565" y="467995"/>
                      <a:pt x="59295" y="472440"/>
                      <a:pt x="57390" y="473075"/>
                    </a:cubicBezTo>
                    <a:cubicBezTo>
                      <a:pt x="49134" y="475615"/>
                      <a:pt x="22465" y="466725"/>
                      <a:pt x="18020" y="477520"/>
                    </a:cubicBezTo>
                    <a:cubicBezTo>
                      <a:pt x="17384" y="478790"/>
                      <a:pt x="19925" y="480060"/>
                      <a:pt x="20559" y="481965"/>
                    </a:cubicBezTo>
                    <a:cubicBezTo>
                      <a:pt x="21195" y="483870"/>
                      <a:pt x="21195" y="487045"/>
                      <a:pt x="19925" y="488315"/>
                    </a:cubicBezTo>
                    <a:cubicBezTo>
                      <a:pt x="19290" y="488950"/>
                      <a:pt x="4684" y="483235"/>
                      <a:pt x="2780" y="484505"/>
                    </a:cubicBezTo>
                    <a:cubicBezTo>
                      <a:pt x="-5475" y="490855"/>
                      <a:pt x="7225" y="492125"/>
                      <a:pt x="7859" y="493395"/>
                    </a:cubicBezTo>
                    <a:lnTo>
                      <a:pt x="3415" y="504825"/>
                    </a:lnTo>
                    <a:cubicBezTo>
                      <a:pt x="6590" y="507365"/>
                      <a:pt x="18020" y="495300"/>
                      <a:pt x="22465" y="499110"/>
                    </a:cubicBezTo>
                    <a:cubicBezTo>
                      <a:pt x="29450" y="504825"/>
                      <a:pt x="7859" y="518160"/>
                      <a:pt x="21830" y="521970"/>
                    </a:cubicBezTo>
                    <a:cubicBezTo>
                      <a:pt x="40245" y="527050"/>
                      <a:pt x="63740" y="517525"/>
                      <a:pt x="82790" y="520700"/>
                    </a:cubicBezTo>
                    <a:cubicBezTo>
                      <a:pt x="85330" y="521335"/>
                      <a:pt x="91680" y="519430"/>
                      <a:pt x="90409" y="521970"/>
                    </a:cubicBezTo>
                    <a:cubicBezTo>
                      <a:pt x="89140" y="525145"/>
                      <a:pt x="63740" y="518795"/>
                      <a:pt x="59295" y="526415"/>
                    </a:cubicBezTo>
                    <a:cubicBezTo>
                      <a:pt x="58659" y="527685"/>
                      <a:pt x="63740" y="530225"/>
                      <a:pt x="61834" y="530860"/>
                    </a:cubicBezTo>
                    <a:cubicBezTo>
                      <a:pt x="47865" y="535305"/>
                      <a:pt x="41515" y="520065"/>
                      <a:pt x="21830" y="541655"/>
                    </a:cubicBezTo>
                    <a:cubicBezTo>
                      <a:pt x="18655" y="544830"/>
                      <a:pt x="7225" y="534670"/>
                      <a:pt x="9130" y="546735"/>
                    </a:cubicBezTo>
                    <a:cubicBezTo>
                      <a:pt x="9130" y="548005"/>
                      <a:pt x="11034" y="544195"/>
                      <a:pt x="12305" y="544830"/>
                    </a:cubicBezTo>
                    <a:cubicBezTo>
                      <a:pt x="14845" y="544830"/>
                      <a:pt x="17384" y="546735"/>
                      <a:pt x="19290" y="548005"/>
                    </a:cubicBezTo>
                    <a:cubicBezTo>
                      <a:pt x="28815" y="551815"/>
                      <a:pt x="30720" y="547370"/>
                      <a:pt x="38975" y="545465"/>
                    </a:cubicBezTo>
                    <a:cubicBezTo>
                      <a:pt x="50405" y="542925"/>
                      <a:pt x="64375" y="554990"/>
                      <a:pt x="75805" y="553085"/>
                    </a:cubicBezTo>
                    <a:cubicBezTo>
                      <a:pt x="80250" y="552450"/>
                      <a:pt x="81520" y="541655"/>
                      <a:pt x="85965" y="543560"/>
                    </a:cubicBezTo>
                    <a:cubicBezTo>
                      <a:pt x="89775" y="544830"/>
                      <a:pt x="93584" y="549275"/>
                      <a:pt x="94855" y="553720"/>
                    </a:cubicBezTo>
                    <a:cubicBezTo>
                      <a:pt x="96759" y="563245"/>
                      <a:pt x="49134" y="558800"/>
                      <a:pt x="39609" y="565785"/>
                    </a:cubicBezTo>
                    <a:cubicBezTo>
                      <a:pt x="36434" y="568325"/>
                      <a:pt x="30084" y="574040"/>
                      <a:pt x="36434" y="584835"/>
                    </a:cubicBezTo>
                    <a:cubicBezTo>
                      <a:pt x="44055" y="597535"/>
                      <a:pt x="53580" y="575945"/>
                      <a:pt x="59295" y="580390"/>
                    </a:cubicBezTo>
                    <a:cubicBezTo>
                      <a:pt x="61834" y="582295"/>
                      <a:pt x="63105" y="591820"/>
                      <a:pt x="69455" y="587375"/>
                    </a:cubicBezTo>
                    <a:cubicBezTo>
                      <a:pt x="71359" y="586105"/>
                      <a:pt x="69455" y="582295"/>
                      <a:pt x="71995" y="581660"/>
                    </a:cubicBezTo>
                    <a:cubicBezTo>
                      <a:pt x="73265" y="581025"/>
                      <a:pt x="80250" y="587375"/>
                      <a:pt x="82790" y="586105"/>
                    </a:cubicBezTo>
                    <a:cubicBezTo>
                      <a:pt x="84695" y="584835"/>
                      <a:pt x="82790" y="580390"/>
                      <a:pt x="85330" y="580390"/>
                    </a:cubicBezTo>
                    <a:cubicBezTo>
                      <a:pt x="92315" y="579755"/>
                      <a:pt x="84059" y="596900"/>
                      <a:pt x="85965" y="600710"/>
                    </a:cubicBezTo>
                    <a:cubicBezTo>
                      <a:pt x="89140" y="606425"/>
                      <a:pt x="96125" y="598805"/>
                      <a:pt x="97395" y="598170"/>
                    </a:cubicBezTo>
                    <a:cubicBezTo>
                      <a:pt x="102475" y="596265"/>
                      <a:pt x="97395" y="603885"/>
                      <a:pt x="105650" y="604520"/>
                    </a:cubicBezTo>
                    <a:cubicBezTo>
                      <a:pt x="119620" y="605155"/>
                      <a:pt x="117715" y="601345"/>
                      <a:pt x="120255" y="600075"/>
                    </a:cubicBezTo>
                    <a:cubicBezTo>
                      <a:pt x="122159" y="598805"/>
                      <a:pt x="118350" y="593725"/>
                      <a:pt x="120890" y="593725"/>
                    </a:cubicBezTo>
                    <a:cubicBezTo>
                      <a:pt x="128509" y="592455"/>
                      <a:pt x="135495" y="605790"/>
                      <a:pt x="140575" y="607695"/>
                    </a:cubicBezTo>
                    <a:cubicBezTo>
                      <a:pt x="141845" y="608330"/>
                      <a:pt x="148830" y="602615"/>
                      <a:pt x="151370" y="601980"/>
                    </a:cubicBezTo>
                    <a:cubicBezTo>
                      <a:pt x="158990" y="599440"/>
                      <a:pt x="163434" y="614045"/>
                      <a:pt x="168515" y="611505"/>
                    </a:cubicBezTo>
                    <a:cubicBezTo>
                      <a:pt x="177405" y="607695"/>
                      <a:pt x="179945" y="591185"/>
                      <a:pt x="188834" y="612775"/>
                    </a:cubicBezTo>
                    <a:cubicBezTo>
                      <a:pt x="191375" y="618490"/>
                      <a:pt x="188834" y="596265"/>
                      <a:pt x="195184" y="594995"/>
                    </a:cubicBezTo>
                    <a:cubicBezTo>
                      <a:pt x="197090" y="594995"/>
                      <a:pt x="235190" y="608965"/>
                      <a:pt x="228840" y="579120"/>
                    </a:cubicBezTo>
                    <a:cubicBezTo>
                      <a:pt x="228205" y="577215"/>
                      <a:pt x="221855" y="572770"/>
                      <a:pt x="220584" y="570865"/>
                    </a:cubicBezTo>
                    <a:cubicBezTo>
                      <a:pt x="219315" y="568960"/>
                      <a:pt x="225665" y="570230"/>
                      <a:pt x="227570" y="571500"/>
                    </a:cubicBezTo>
                    <a:cubicBezTo>
                      <a:pt x="231380" y="574675"/>
                      <a:pt x="245984" y="574675"/>
                      <a:pt x="247255" y="577215"/>
                    </a:cubicBezTo>
                    <a:cubicBezTo>
                      <a:pt x="250430" y="582930"/>
                      <a:pt x="232650" y="584200"/>
                      <a:pt x="232015" y="584835"/>
                    </a:cubicBezTo>
                    <a:cubicBezTo>
                      <a:pt x="227570" y="589280"/>
                      <a:pt x="257415" y="595630"/>
                      <a:pt x="259320" y="594995"/>
                    </a:cubicBezTo>
                    <a:cubicBezTo>
                      <a:pt x="262495" y="594360"/>
                      <a:pt x="261225" y="588010"/>
                      <a:pt x="264400" y="586740"/>
                    </a:cubicBezTo>
                    <a:lnTo>
                      <a:pt x="278370" y="588645"/>
                    </a:lnTo>
                    <a:cubicBezTo>
                      <a:pt x="284720" y="581025"/>
                      <a:pt x="274560" y="586740"/>
                      <a:pt x="282180" y="578485"/>
                    </a:cubicBezTo>
                    <a:cubicBezTo>
                      <a:pt x="283450" y="577215"/>
                      <a:pt x="284085" y="574675"/>
                      <a:pt x="285355" y="574675"/>
                    </a:cubicBezTo>
                    <a:cubicBezTo>
                      <a:pt x="294880" y="575310"/>
                      <a:pt x="305675" y="586105"/>
                      <a:pt x="318375" y="579755"/>
                    </a:cubicBezTo>
                    <a:cubicBezTo>
                      <a:pt x="334885" y="571500"/>
                      <a:pt x="310755" y="563245"/>
                      <a:pt x="322820" y="561340"/>
                    </a:cubicBezTo>
                    <a:cubicBezTo>
                      <a:pt x="324725" y="560705"/>
                      <a:pt x="325360" y="565785"/>
                      <a:pt x="327265" y="566420"/>
                    </a:cubicBezTo>
                    <a:cubicBezTo>
                      <a:pt x="332345" y="568325"/>
                      <a:pt x="337425" y="561340"/>
                      <a:pt x="343140" y="561975"/>
                    </a:cubicBezTo>
                    <a:cubicBezTo>
                      <a:pt x="356475" y="563880"/>
                      <a:pt x="368540" y="574040"/>
                      <a:pt x="380605" y="572135"/>
                    </a:cubicBezTo>
                    <a:cubicBezTo>
                      <a:pt x="387590" y="570865"/>
                      <a:pt x="374890" y="581025"/>
                      <a:pt x="390765" y="579120"/>
                    </a:cubicBezTo>
                    <a:cubicBezTo>
                      <a:pt x="399020" y="577850"/>
                      <a:pt x="399655" y="566420"/>
                      <a:pt x="399655" y="559435"/>
                    </a:cubicBezTo>
                    <a:cubicBezTo>
                      <a:pt x="399655" y="557530"/>
                      <a:pt x="397750" y="552450"/>
                      <a:pt x="399655" y="553085"/>
                    </a:cubicBezTo>
                    <a:cubicBezTo>
                      <a:pt x="410450" y="556895"/>
                      <a:pt x="411085" y="569595"/>
                      <a:pt x="414895" y="568325"/>
                    </a:cubicBezTo>
                    <a:cubicBezTo>
                      <a:pt x="417435" y="567690"/>
                      <a:pt x="420610" y="566420"/>
                      <a:pt x="423150" y="567690"/>
                    </a:cubicBezTo>
                    <a:cubicBezTo>
                      <a:pt x="425690" y="569595"/>
                      <a:pt x="414895" y="572135"/>
                      <a:pt x="416165" y="575310"/>
                    </a:cubicBezTo>
                    <a:cubicBezTo>
                      <a:pt x="416800" y="575945"/>
                      <a:pt x="454265" y="591820"/>
                      <a:pt x="462520" y="594360"/>
                    </a:cubicBezTo>
                    <a:cubicBezTo>
                      <a:pt x="463790" y="594995"/>
                      <a:pt x="464425" y="592455"/>
                      <a:pt x="465060" y="591820"/>
                    </a:cubicBezTo>
                    <a:cubicBezTo>
                      <a:pt x="475855" y="580390"/>
                      <a:pt x="463790" y="585470"/>
                      <a:pt x="467600" y="572770"/>
                    </a:cubicBezTo>
                    <a:cubicBezTo>
                      <a:pt x="468235" y="570865"/>
                      <a:pt x="470140" y="565150"/>
                      <a:pt x="472680" y="564515"/>
                    </a:cubicBezTo>
                    <a:lnTo>
                      <a:pt x="478395" y="553085"/>
                    </a:lnTo>
                    <a:cubicBezTo>
                      <a:pt x="484745" y="546100"/>
                      <a:pt x="497445" y="542925"/>
                      <a:pt x="502525" y="535305"/>
                    </a:cubicBezTo>
                    <a:cubicBezTo>
                      <a:pt x="511415" y="521970"/>
                      <a:pt x="513320" y="499110"/>
                      <a:pt x="528560" y="488315"/>
                    </a:cubicBezTo>
                    <a:cubicBezTo>
                      <a:pt x="533640" y="484505"/>
                      <a:pt x="548245" y="478155"/>
                      <a:pt x="548880" y="469265"/>
                    </a:cubicBezTo>
                    <a:cubicBezTo>
                      <a:pt x="549515" y="460375"/>
                      <a:pt x="551420" y="454660"/>
                      <a:pt x="553325" y="444500"/>
                    </a:cubicBezTo>
                    <a:cubicBezTo>
                      <a:pt x="555230" y="435610"/>
                      <a:pt x="555865" y="421005"/>
                      <a:pt x="555865" y="412750"/>
                    </a:cubicBezTo>
                    <a:cubicBezTo>
                      <a:pt x="555865" y="407670"/>
                      <a:pt x="545070" y="400050"/>
                      <a:pt x="548245" y="393700"/>
                    </a:cubicBezTo>
                    <a:cubicBezTo>
                      <a:pt x="552690" y="384175"/>
                      <a:pt x="563485" y="396875"/>
                      <a:pt x="567295" y="396875"/>
                    </a:cubicBezTo>
                    <a:cubicBezTo>
                      <a:pt x="567930" y="396875"/>
                      <a:pt x="558405" y="383540"/>
                      <a:pt x="561580" y="378460"/>
                    </a:cubicBezTo>
                    <a:cubicBezTo>
                      <a:pt x="566025" y="370205"/>
                      <a:pt x="572375" y="370840"/>
                      <a:pt x="575550" y="360045"/>
                    </a:cubicBezTo>
                    <a:cubicBezTo>
                      <a:pt x="576185" y="357505"/>
                      <a:pt x="566025" y="346710"/>
                      <a:pt x="565390" y="343535"/>
                    </a:cubicBezTo>
                    <a:cubicBezTo>
                      <a:pt x="560945" y="327660"/>
                      <a:pt x="579995" y="314960"/>
                      <a:pt x="575550" y="300990"/>
                    </a:cubicBezTo>
                    <a:cubicBezTo>
                      <a:pt x="574280" y="296545"/>
                      <a:pt x="566025" y="296545"/>
                      <a:pt x="564120" y="287655"/>
                    </a:cubicBezTo>
                    <a:cubicBezTo>
                      <a:pt x="560945" y="254000"/>
                      <a:pt x="613650" y="302895"/>
                      <a:pt x="597140" y="27686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37"/>
              <p:cNvSpPr/>
              <p:nvPr/>
            </p:nvSpPr>
            <p:spPr>
              <a:xfrm>
                <a:off x="6591750" y="2631716"/>
                <a:ext cx="35472" cy="30979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30979" extrusionOk="0">
                    <a:moveTo>
                      <a:pt x="22137" y="13694"/>
                    </a:moveTo>
                    <a:cubicBezTo>
                      <a:pt x="24677" y="18774"/>
                      <a:pt x="25947" y="34649"/>
                      <a:pt x="29757" y="30204"/>
                    </a:cubicBezTo>
                    <a:cubicBezTo>
                      <a:pt x="33567" y="25759"/>
                      <a:pt x="34202" y="11154"/>
                      <a:pt x="35472" y="6074"/>
                    </a:cubicBezTo>
                    <a:cubicBezTo>
                      <a:pt x="20867" y="359"/>
                      <a:pt x="15787" y="-2181"/>
                      <a:pt x="547" y="2264"/>
                    </a:cubicBezTo>
                    <a:cubicBezTo>
                      <a:pt x="-1993" y="2899"/>
                      <a:pt x="4992" y="4804"/>
                      <a:pt x="7532" y="6074"/>
                    </a:cubicBezTo>
                    <a:cubicBezTo>
                      <a:pt x="12612" y="8614"/>
                      <a:pt x="19597" y="9249"/>
                      <a:pt x="22137" y="1369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9" name="Google Shape;189;p37"/>
            <p:cNvSpPr/>
            <p:nvPr/>
          </p:nvSpPr>
          <p:spPr>
            <a:xfrm>
              <a:off x="12615908" y="4853762"/>
              <a:ext cx="534034" cy="350499"/>
            </a:xfrm>
            <a:custGeom>
              <a:avLst/>
              <a:gdLst/>
              <a:ahLst/>
              <a:cxnLst/>
              <a:rect l="l" t="t" r="r" b="b"/>
              <a:pathLst>
                <a:path w="534034" h="350499" extrusionOk="0">
                  <a:moveTo>
                    <a:pt x="533400" y="182423"/>
                  </a:moveTo>
                  <a:cubicBezTo>
                    <a:pt x="531495" y="130988"/>
                    <a:pt x="534035" y="80188"/>
                    <a:pt x="533400" y="28753"/>
                  </a:cubicBezTo>
                  <a:cubicBezTo>
                    <a:pt x="506095" y="24308"/>
                    <a:pt x="466090" y="30023"/>
                    <a:pt x="441325" y="23038"/>
                  </a:cubicBezTo>
                  <a:cubicBezTo>
                    <a:pt x="428625" y="19863"/>
                    <a:pt x="422910" y="5893"/>
                    <a:pt x="419100" y="3353"/>
                  </a:cubicBezTo>
                  <a:cubicBezTo>
                    <a:pt x="416560" y="2083"/>
                    <a:pt x="413385" y="2718"/>
                    <a:pt x="410210" y="2718"/>
                  </a:cubicBezTo>
                  <a:cubicBezTo>
                    <a:pt x="401320" y="2083"/>
                    <a:pt x="392430" y="1448"/>
                    <a:pt x="383540" y="813"/>
                  </a:cubicBezTo>
                  <a:cubicBezTo>
                    <a:pt x="380365" y="813"/>
                    <a:pt x="377825" y="-457"/>
                    <a:pt x="374650" y="178"/>
                  </a:cubicBezTo>
                  <a:cubicBezTo>
                    <a:pt x="374650" y="178"/>
                    <a:pt x="367665" y="9068"/>
                    <a:pt x="367665" y="9068"/>
                  </a:cubicBezTo>
                  <a:cubicBezTo>
                    <a:pt x="358140" y="10973"/>
                    <a:pt x="344805" y="2083"/>
                    <a:pt x="334645" y="2083"/>
                  </a:cubicBezTo>
                  <a:cubicBezTo>
                    <a:pt x="314325" y="2718"/>
                    <a:pt x="305435" y="16053"/>
                    <a:pt x="290830" y="24308"/>
                  </a:cubicBezTo>
                  <a:cubicBezTo>
                    <a:pt x="280035" y="30658"/>
                    <a:pt x="235585" y="38913"/>
                    <a:pt x="222885" y="36373"/>
                  </a:cubicBezTo>
                  <a:cubicBezTo>
                    <a:pt x="212090" y="34468"/>
                    <a:pt x="202565" y="19863"/>
                    <a:pt x="191770" y="18593"/>
                  </a:cubicBezTo>
                  <a:cubicBezTo>
                    <a:pt x="184150" y="17958"/>
                    <a:pt x="151765" y="28118"/>
                    <a:pt x="144780" y="28118"/>
                  </a:cubicBezTo>
                  <a:cubicBezTo>
                    <a:pt x="126365" y="28118"/>
                    <a:pt x="107950" y="5893"/>
                    <a:pt x="89535" y="7163"/>
                  </a:cubicBezTo>
                  <a:cubicBezTo>
                    <a:pt x="83185" y="7163"/>
                    <a:pt x="77470" y="16688"/>
                    <a:pt x="71120" y="18593"/>
                  </a:cubicBezTo>
                  <a:cubicBezTo>
                    <a:pt x="28575" y="28753"/>
                    <a:pt x="12065" y="-2997"/>
                    <a:pt x="3810" y="58598"/>
                  </a:cubicBezTo>
                  <a:lnTo>
                    <a:pt x="0" y="63678"/>
                  </a:lnTo>
                  <a:cubicBezTo>
                    <a:pt x="11430" y="64948"/>
                    <a:pt x="27305" y="61138"/>
                    <a:pt x="36195" y="66853"/>
                  </a:cubicBezTo>
                  <a:cubicBezTo>
                    <a:pt x="40005" y="68758"/>
                    <a:pt x="55880" y="97333"/>
                    <a:pt x="60325" y="96063"/>
                  </a:cubicBezTo>
                  <a:cubicBezTo>
                    <a:pt x="62865" y="95428"/>
                    <a:pt x="60960" y="90348"/>
                    <a:pt x="62865" y="89078"/>
                  </a:cubicBezTo>
                  <a:cubicBezTo>
                    <a:pt x="69215" y="85268"/>
                    <a:pt x="88900" y="97333"/>
                    <a:pt x="95885" y="96698"/>
                  </a:cubicBezTo>
                  <a:cubicBezTo>
                    <a:pt x="106680" y="95428"/>
                    <a:pt x="118745" y="83998"/>
                    <a:pt x="132080" y="90348"/>
                  </a:cubicBezTo>
                  <a:cubicBezTo>
                    <a:pt x="137795" y="92888"/>
                    <a:pt x="142240" y="104318"/>
                    <a:pt x="147955" y="105588"/>
                  </a:cubicBezTo>
                  <a:cubicBezTo>
                    <a:pt x="154305" y="106858"/>
                    <a:pt x="152400" y="97333"/>
                    <a:pt x="161290" y="101778"/>
                  </a:cubicBezTo>
                  <a:cubicBezTo>
                    <a:pt x="169545" y="106223"/>
                    <a:pt x="177165" y="130353"/>
                    <a:pt x="186055" y="130988"/>
                  </a:cubicBezTo>
                  <a:cubicBezTo>
                    <a:pt x="195580" y="130988"/>
                    <a:pt x="210820" y="124003"/>
                    <a:pt x="223520" y="127178"/>
                  </a:cubicBezTo>
                  <a:cubicBezTo>
                    <a:pt x="247015" y="134163"/>
                    <a:pt x="248285" y="172898"/>
                    <a:pt x="259715" y="188773"/>
                  </a:cubicBezTo>
                  <a:cubicBezTo>
                    <a:pt x="268605" y="201473"/>
                    <a:pt x="276225" y="216713"/>
                    <a:pt x="285750" y="230048"/>
                  </a:cubicBezTo>
                  <a:cubicBezTo>
                    <a:pt x="301625" y="253543"/>
                    <a:pt x="328295" y="264973"/>
                    <a:pt x="318135" y="302438"/>
                  </a:cubicBezTo>
                  <a:cubicBezTo>
                    <a:pt x="315595" y="312598"/>
                    <a:pt x="307340" y="318948"/>
                    <a:pt x="304800" y="329108"/>
                  </a:cubicBezTo>
                  <a:cubicBezTo>
                    <a:pt x="304165" y="331648"/>
                    <a:pt x="302260" y="338633"/>
                    <a:pt x="299720" y="346253"/>
                  </a:cubicBezTo>
                  <a:lnTo>
                    <a:pt x="300990" y="346253"/>
                  </a:lnTo>
                  <a:cubicBezTo>
                    <a:pt x="313055" y="347523"/>
                    <a:pt x="325120" y="348158"/>
                    <a:pt x="337185" y="349428"/>
                  </a:cubicBezTo>
                  <a:cubicBezTo>
                    <a:pt x="340360" y="349428"/>
                    <a:pt x="343535" y="351333"/>
                    <a:pt x="346075" y="350063"/>
                  </a:cubicBezTo>
                  <a:cubicBezTo>
                    <a:pt x="364490" y="341808"/>
                    <a:pt x="340360" y="332918"/>
                    <a:pt x="391795" y="326568"/>
                  </a:cubicBezTo>
                  <a:cubicBezTo>
                    <a:pt x="398145" y="325933"/>
                    <a:pt x="431800" y="326568"/>
                    <a:pt x="436245" y="321488"/>
                  </a:cubicBezTo>
                  <a:cubicBezTo>
                    <a:pt x="441325" y="315138"/>
                    <a:pt x="435610" y="300533"/>
                    <a:pt x="440690" y="294183"/>
                  </a:cubicBezTo>
                  <a:cubicBezTo>
                    <a:pt x="441960" y="292278"/>
                    <a:pt x="473710" y="283388"/>
                    <a:pt x="474345" y="284658"/>
                  </a:cubicBezTo>
                  <a:lnTo>
                    <a:pt x="471170" y="298628"/>
                  </a:lnTo>
                  <a:cubicBezTo>
                    <a:pt x="471805" y="300533"/>
                    <a:pt x="474980" y="300533"/>
                    <a:pt x="476885" y="301803"/>
                  </a:cubicBezTo>
                  <a:cubicBezTo>
                    <a:pt x="492760" y="310693"/>
                    <a:pt x="472440" y="301803"/>
                    <a:pt x="485775" y="297358"/>
                  </a:cubicBezTo>
                  <a:cubicBezTo>
                    <a:pt x="488950" y="296088"/>
                    <a:pt x="506095" y="306883"/>
                    <a:pt x="509905" y="308153"/>
                  </a:cubicBezTo>
                  <a:cubicBezTo>
                    <a:pt x="511810" y="308788"/>
                    <a:pt x="525780" y="313868"/>
                    <a:pt x="534035" y="317678"/>
                  </a:cubicBezTo>
                  <a:cubicBezTo>
                    <a:pt x="531495" y="272593"/>
                    <a:pt x="535305" y="226873"/>
                    <a:pt x="533400" y="18242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" name="Google Shape;190;p37"/>
            <p:cNvGrpSpPr/>
            <p:nvPr/>
          </p:nvGrpSpPr>
          <p:grpSpPr>
            <a:xfrm>
              <a:off x="9879693" y="420879"/>
              <a:ext cx="1095484" cy="1771486"/>
              <a:chOff x="9879693" y="420879"/>
              <a:chExt cx="1095484" cy="1771486"/>
            </a:xfrm>
          </p:grpSpPr>
          <p:sp>
            <p:nvSpPr>
              <p:cNvPr id="191" name="Google Shape;191;p37"/>
              <p:cNvSpPr/>
              <p:nvPr/>
            </p:nvSpPr>
            <p:spPr>
              <a:xfrm>
                <a:off x="9879693" y="2092960"/>
                <a:ext cx="62230" cy="59773"/>
              </a:xfrm>
              <a:custGeom>
                <a:avLst/>
                <a:gdLst/>
                <a:ahLst/>
                <a:cxnLst/>
                <a:rect l="l" t="t" r="r" b="b"/>
                <a:pathLst>
                  <a:path w="62230" h="59773" extrusionOk="0">
                    <a:moveTo>
                      <a:pt x="24765" y="0"/>
                    </a:moveTo>
                    <a:cubicBezTo>
                      <a:pt x="24765" y="0"/>
                      <a:pt x="13335" y="3810"/>
                      <a:pt x="13335" y="8890"/>
                    </a:cubicBezTo>
                    <a:cubicBezTo>
                      <a:pt x="13970" y="20955"/>
                      <a:pt x="31115" y="6350"/>
                      <a:pt x="27940" y="20955"/>
                    </a:cubicBezTo>
                    <a:cubicBezTo>
                      <a:pt x="26035" y="27940"/>
                      <a:pt x="18415" y="45720"/>
                      <a:pt x="14605" y="38735"/>
                    </a:cubicBezTo>
                    <a:cubicBezTo>
                      <a:pt x="11430" y="33020"/>
                      <a:pt x="16510" y="13970"/>
                      <a:pt x="3175" y="23495"/>
                    </a:cubicBezTo>
                    <a:cubicBezTo>
                      <a:pt x="1905" y="24130"/>
                      <a:pt x="0" y="24765"/>
                      <a:pt x="0" y="26670"/>
                    </a:cubicBezTo>
                    <a:cubicBezTo>
                      <a:pt x="0" y="30480"/>
                      <a:pt x="8255" y="57785"/>
                      <a:pt x="11430" y="59690"/>
                    </a:cubicBezTo>
                    <a:cubicBezTo>
                      <a:pt x="13335" y="60325"/>
                      <a:pt x="38735" y="57150"/>
                      <a:pt x="39370" y="56515"/>
                    </a:cubicBezTo>
                    <a:cubicBezTo>
                      <a:pt x="51435" y="38100"/>
                      <a:pt x="17145" y="38100"/>
                      <a:pt x="31115" y="35560"/>
                    </a:cubicBezTo>
                    <a:cubicBezTo>
                      <a:pt x="36830" y="34290"/>
                      <a:pt x="31115" y="24130"/>
                      <a:pt x="31115" y="23495"/>
                    </a:cubicBezTo>
                    <a:cubicBezTo>
                      <a:pt x="31750" y="20955"/>
                      <a:pt x="34925" y="16510"/>
                      <a:pt x="37465" y="17780"/>
                    </a:cubicBezTo>
                    <a:cubicBezTo>
                      <a:pt x="39370" y="19050"/>
                      <a:pt x="41910" y="41275"/>
                      <a:pt x="42545" y="41910"/>
                    </a:cubicBezTo>
                    <a:cubicBezTo>
                      <a:pt x="48260" y="49530"/>
                      <a:pt x="62230" y="27305"/>
                      <a:pt x="62230" y="24130"/>
                    </a:cubicBezTo>
                    <a:cubicBezTo>
                      <a:pt x="60325" y="8890"/>
                      <a:pt x="29845" y="13970"/>
                      <a:pt x="247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37"/>
              <p:cNvSpPr/>
              <p:nvPr/>
            </p:nvSpPr>
            <p:spPr>
              <a:xfrm>
                <a:off x="9960799" y="420879"/>
                <a:ext cx="1014378" cy="1771486"/>
              </a:xfrm>
              <a:custGeom>
                <a:avLst/>
                <a:gdLst/>
                <a:ahLst/>
                <a:cxnLst/>
                <a:rect l="l" t="t" r="r" b="b"/>
                <a:pathLst>
                  <a:path w="1014378" h="1771486" extrusionOk="0">
                    <a:moveTo>
                      <a:pt x="1014269" y="1148840"/>
                    </a:moveTo>
                    <a:cubicBezTo>
                      <a:pt x="1011729" y="1141220"/>
                      <a:pt x="993314" y="1129790"/>
                      <a:pt x="987599" y="1124710"/>
                    </a:cubicBezTo>
                    <a:cubicBezTo>
                      <a:pt x="978709" y="1117090"/>
                      <a:pt x="981249" y="1105660"/>
                      <a:pt x="971724" y="1099310"/>
                    </a:cubicBezTo>
                    <a:cubicBezTo>
                      <a:pt x="948229" y="1082800"/>
                      <a:pt x="917114" y="1077085"/>
                      <a:pt x="894889" y="1059940"/>
                    </a:cubicBezTo>
                    <a:cubicBezTo>
                      <a:pt x="887904" y="1054860"/>
                      <a:pt x="851074" y="1027555"/>
                      <a:pt x="852344" y="1024380"/>
                    </a:cubicBezTo>
                    <a:cubicBezTo>
                      <a:pt x="853614" y="1021205"/>
                      <a:pt x="903779" y="980565"/>
                      <a:pt x="899969" y="960245"/>
                    </a:cubicBezTo>
                    <a:cubicBezTo>
                      <a:pt x="889809" y="909445"/>
                      <a:pt x="849804" y="930400"/>
                      <a:pt x="842819" y="912620"/>
                    </a:cubicBezTo>
                    <a:lnTo>
                      <a:pt x="844089" y="898015"/>
                    </a:lnTo>
                    <a:cubicBezTo>
                      <a:pt x="823769" y="865630"/>
                      <a:pt x="832659" y="892935"/>
                      <a:pt x="849804" y="871345"/>
                    </a:cubicBezTo>
                    <a:cubicBezTo>
                      <a:pt x="851074" y="869440"/>
                      <a:pt x="852344" y="867535"/>
                      <a:pt x="851709" y="864995"/>
                    </a:cubicBezTo>
                    <a:cubicBezTo>
                      <a:pt x="846629" y="840865"/>
                      <a:pt x="813609" y="854835"/>
                      <a:pt x="797099" y="828800"/>
                    </a:cubicBezTo>
                    <a:cubicBezTo>
                      <a:pt x="780589" y="802765"/>
                      <a:pt x="807259" y="802765"/>
                      <a:pt x="810434" y="781175"/>
                    </a:cubicBezTo>
                    <a:cubicBezTo>
                      <a:pt x="812339" y="766570"/>
                      <a:pt x="783764" y="784350"/>
                      <a:pt x="785669" y="769745"/>
                    </a:cubicBezTo>
                    <a:cubicBezTo>
                      <a:pt x="786304" y="764030"/>
                      <a:pt x="795829" y="759585"/>
                      <a:pt x="797099" y="753870"/>
                    </a:cubicBezTo>
                    <a:cubicBezTo>
                      <a:pt x="799004" y="745615"/>
                      <a:pt x="791384" y="734185"/>
                      <a:pt x="793924" y="725930"/>
                    </a:cubicBezTo>
                    <a:cubicBezTo>
                      <a:pt x="795194" y="722755"/>
                      <a:pt x="800909" y="722755"/>
                      <a:pt x="801544" y="718945"/>
                    </a:cubicBezTo>
                    <a:cubicBezTo>
                      <a:pt x="804719" y="710690"/>
                      <a:pt x="785034" y="709420"/>
                      <a:pt x="789479" y="703070"/>
                    </a:cubicBezTo>
                    <a:cubicBezTo>
                      <a:pt x="795829" y="694180"/>
                      <a:pt x="816784" y="699895"/>
                      <a:pt x="821864" y="696085"/>
                    </a:cubicBezTo>
                    <a:cubicBezTo>
                      <a:pt x="828214" y="691005"/>
                      <a:pt x="808529" y="654810"/>
                      <a:pt x="805989" y="649095"/>
                    </a:cubicBezTo>
                    <a:cubicBezTo>
                      <a:pt x="795829" y="625600"/>
                      <a:pt x="776779" y="609090"/>
                      <a:pt x="765349" y="586865"/>
                    </a:cubicBezTo>
                    <a:cubicBezTo>
                      <a:pt x="755824" y="568450"/>
                      <a:pt x="748839" y="551305"/>
                      <a:pt x="736774" y="534160"/>
                    </a:cubicBezTo>
                    <a:cubicBezTo>
                      <a:pt x="729154" y="523365"/>
                      <a:pt x="713914" y="516380"/>
                      <a:pt x="709469" y="503680"/>
                    </a:cubicBezTo>
                    <a:cubicBezTo>
                      <a:pt x="696134" y="468755"/>
                      <a:pt x="788844" y="388110"/>
                      <a:pt x="772969" y="360170"/>
                    </a:cubicBezTo>
                    <a:cubicBezTo>
                      <a:pt x="769159" y="353185"/>
                      <a:pt x="750109" y="350010"/>
                      <a:pt x="743759" y="344295"/>
                    </a:cubicBezTo>
                    <a:cubicBezTo>
                      <a:pt x="731059" y="334135"/>
                      <a:pt x="724074" y="312545"/>
                      <a:pt x="710104" y="304290"/>
                    </a:cubicBezTo>
                    <a:cubicBezTo>
                      <a:pt x="695499" y="295400"/>
                      <a:pt x="669464" y="301750"/>
                      <a:pt x="655494" y="291590"/>
                    </a:cubicBezTo>
                    <a:cubicBezTo>
                      <a:pt x="651049" y="288415"/>
                      <a:pt x="647239" y="274445"/>
                      <a:pt x="644699" y="269365"/>
                    </a:cubicBezTo>
                    <a:cubicBezTo>
                      <a:pt x="641524" y="262380"/>
                      <a:pt x="630729" y="247140"/>
                      <a:pt x="630729" y="239520"/>
                    </a:cubicBezTo>
                    <a:cubicBezTo>
                      <a:pt x="631364" y="223645"/>
                      <a:pt x="656764" y="209040"/>
                      <a:pt x="652319" y="191260"/>
                    </a:cubicBezTo>
                    <a:cubicBezTo>
                      <a:pt x="649144" y="177290"/>
                      <a:pt x="622474" y="185545"/>
                      <a:pt x="623109" y="178560"/>
                    </a:cubicBezTo>
                    <a:cubicBezTo>
                      <a:pt x="623109" y="174115"/>
                      <a:pt x="654224" y="157605"/>
                      <a:pt x="660574" y="153160"/>
                    </a:cubicBezTo>
                    <a:cubicBezTo>
                      <a:pt x="612949" y="136650"/>
                      <a:pt x="684704" y="96010"/>
                      <a:pt x="678989" y="78230"/>
                    </a:cubicBezTo>
                    <a:cubicBezTo>
                      <a:pt x="663749" y="30605"/>
                      <a:pt x="604694" y="49655"/>
                      <a:pt x="571039" y="760"/>
                    </a:cubicBezTo>
                    <a:cubicBezTo>
                      <a:pt x="570404" y="760"/>
                      <a:pt x="569769" y="760"/>
                      <a:pt x="570404" y="125"/>
                    </a:cubicBezTo>
                    <a:cubicBezTo>
                      <a:pt x="540559" y="-1780"/>
                      <a:pt x="527859" y="18540"/>
                      <a:pt x="503729" y="29970"/>
                    </a:cubicBezTo>
                    <a:cubicBezTo>
                      <a:pt x="489124" y="36955"/>
                      <a:pt x="469439" y="19810"/>
                      <a:pt x="452929" y="31875"/>
                    </a:cubicBezTo>
                    <a:cubicBezTo>
                      <a:pt x="449119" y="35050"/>
                      <a:pt x="449119" y="41400"/>
                      <a:pt x="445944" y="45845"/>
                    </a:cubicBezTo>
                    <a:cubicBezTo>
                      <a:pt x="438324" y="56005"/>
                      <a:pt x="425624" y="61720"/>
                      <a:pt x="418004" y="71880"/>
                    </a:cubicBezTo>
                    <a:cubicBezTo>
                      <a:pt x="414194" y="76325"/>
                      <a:pt x="401494" y="141095"/>
                      <a:pt x="402764" y="152525"/>
                    </a:cubicBezTo>
                    <a:cubicBezTo>
                      <a:pt x="404034" y="160780"/>
                      <a:pt x="414194" y="172845"/>
                      <a:pt x="412924" y="181100"/>
                    </a:cubicBezTo>
                    <a:cubicBezTo>
                      <a:pt x="409749" y="202690"/>
                      <a:pt x="393239" y="198880"/>
                      <a:pt x="379904" y="204595"/>
                    </a:cubicBezTo>
                    <a:cubicBezTo>
                      <a:pt x="360219" y="212850"/>
                      <a:pt x="368474" y="233805"/>
                      <a:pt x="360219" y="246505"/>
                    </a:cubicBezTo>
                    <a:cubicBezTo>
                      <a:pt x="356409" y="251585"/>
                      <a:pt x="350059" y="252220"/>
                      <a:pt x="346249" y="257935"/>
                    </a:cubicBezTo>
                    <a:cubicBezTo>
                      <a:pt x="345614" y="258570"/>
                      <a:pt x="329739" y="242060"/>
                      <a:pt x="326564" y="240155"/>
                    </a:cubicBezTo>
                    <a:cubicBezTo>
                      <a:pt x="319579" y="236980"/>
                      <a:pt x="262429" y="217930"/>
                      <a:pt x="259254" y="219835"/>
                    </a:cubicBezTo>
                    <a:cubicBezTo>
                      <a:pt x="254174" y="222375"/>
                      <a:pt x="252904" y="235710"/>
                      <a:pt x="248459" y="238885"/>
                    </a:cubicBezTo>
                    <a:cubicBezTo>
                      <a:pt x="243379" y="242695"/>
                      <a:pt x="215439" y="254760"/>
                      <a:pt x="209089" y="254125"/>
                    </a:cubicBezTo>
                    <a:cubicBezTo>
                      <a:pt x="209089" y="254125"/>
                      <a:pt x="198294" y="243965"/>
                      <a:pt x="198294" y="243965"/>
                    </a:cubicBezTo>
                    <a:cubicBezTo>
                      <a:pt x="195754" y="242695"/>
                      <a:pt x="192579" y="243965"/>
                      <a:pt x="189404" y="243965"/>
                    </a:cubicBezTo>
                    <a:cubicBezTo>
                      <a:pt x="186229" y="243965"/>
                      <a:pt x="183689" y="243965"/>
                      <a:pt x="180514" y="243965"/>
                    </a:cubicBezTo>
                    <a:cubicBezTo>
                      <a:pt x="171624" y="243965"/>
                      <a:pt x="162734" y="243965"/>
                      <a:pt x="153844" y="243330"/>
                    </a:cubicBezTo>
                    <a:cubicBezTo>
                      <a:pt x="150669" y="243330"/>
                      <a:pt x="147494" y="244600"/>
                      <a:pt x="144954" y="243330"/>
                    </a:cubicBezTo>
                    <a:cubicBezTo>
                      <a:pt x="141779" y="240790"/>
                      <a:pt x="142414" y="225550"/>
                      <a:pt x="140509" y="221740"/>
                    </a:cubicBezTo>
                    <a:cubicBezTo>
                      <a:pt x="131619" y="203325"/>
                      <a:pt x="103044" y="165225"/>
                      <a:pt x="85899" y="153795"/>
                    </a:cubicBezTo>
                    <a:cubicBezTo>
                      <a:pt x="71294" y="143635"/>
                      <a:pt x="32559" y="146810"/>
                      <a:pt x="35099" y="170305"/>
                    </a:cubicBezTo>
                    <a:cubicBezTo>
                      <a:pt x="35734" y="179830"/>
                      <a:pt x="43354" y="179830"/>
                      <a:pt x="40179" y="188720"/>
                    </a:cubicBezTo>
                    <a:cubicBezTo>
                      <a:pt x="39544" y="190625"/>
                      <a:pt x="40179" y="193800"/>
                      <a:pt x="38274" y="193800"/>
                    </a:cubicBezTo>
                    <a:cubicBezTo>
                      <a:pt x="38274" y="193800"/>
                      <a:pt x="-3001" y="176655"/>
                      <a:pt x="174" y="188720"/>
                    </a:cubicBezTo>
                    <a:cubicBezTo>
                      <a:pt x="174" y="189355"/>
                      <a:pt x="1444" y="189990"/>
                      <a:pt x="2079" y="190625"/>
                    </a:cubicBezTo>
                    <a:cubicBezTo>
                      <a:pt x="7159" y="193800"/>
                      <a:pt x="19859" y="197610"/>
                      <a:pt x="22399" y="198880"/>
                    </a:cubicBezTo>
                    <a:cubicBezTo>
                      <a:pt x="32559" y="205865"/>
                      <a:pt x="19224" y="209040"/>
                      <a:pt x="24939" y="214755"/>
                    </a:cubicBezTo>
                    <a:cubicBezTo>
                      <a:pt x="33194" y="223010"/>
                      <a:pt x="105584" y="273175"/>
                      <a:pt x="117649" y="280160"/>
                    </a:cubicBezTo>
                    <a:cubicBezTo>
                      <a:pt x="146224" y="296035"/>
                      <a:pt x="176069" y="284605"/>
                      <a:pt x="204644" y="315085"/>
                    </a:cubicBezTo>
                    <a:cubicBezTo>
                      <a:pt x="209089" y="320165"/>
                      <a:pt x="205914" y="330960"/>
                      <a:pt x="207819" y="334135"/>
                    </a:cubicBezTo>
                    <a:cubicBezTo>
                      <a:pt x="209724" y="336675"/>
                      <a:pt x="218614" y="329690"/>
                      <a:pt x="224964" y="337310"/>
                    </a:cubicBezTo>
                    <a:cubicBezTo>
                      <a:pt x="226869" y="339215"/>
                      <a:pt x="228774" y="341755"/>
                      <a:pt x="230044" y="343660"/>
                    </a:cubicBezTo>
                    <a:cubicBezTo>
                      <a:pt x="236394" y="351280"/>
                      <a:pt x="256079" y="356360"/>
                      <a:pt x="250364" y="364615"/>
                    </a:cubicBezTo>
                    <a:cubicBezTo>
                      <a:pt x="247189" y="369060"/>
                      <a:pt x="240204" y="369060"/>
                      <a:pt x="237029" y="373505"/>
                    </a:cubicBezTo>
                    <a:cubicBezTo>
                      <a:pt x="228139" y="387475"/>
                      <a:pt x="245919" y="409065"/>
                      <a:pt x="243379" y="422400"/>
                    </a:cubicBezTo>
                    <a:cubicBezTo>
                      <a:pt x="242109" y="428750"/>
                      <a:pt x="230679" y="434465"/>
                      <a:pt x="234489" y="442085"/>
                    </a:cubicBezTo>
                    <a:cubicBezTo>
                      <a:pt x="240839" y="452880"/>
                      <a:pt x="268779" y="438275"/>
                      <a:pt x="264334" y="463040"/>
                    </a:cubicBezTo>
                    <a:cubicBezTo>
                      <a:pt x="261794" y="476375"/>
                      <a:pt x="247824" y="477010"/>
                      <a:pt x="247824" y="491615"/>
                    </a:cubicBezTo>
                    <a:cubicBezTo>
                      <a:pt x="247824" y="513205"/>
                      <a:pt x="288464" y="529080"/>
                      <a:pt x="286559" y="550670"/>
                    </a:cubicBezTo>
                    <a:cubicBezTo>
                      <a:pt x="286559" y="550670"/>
                      <a:pt x="278304" y="559560"/>
                      <a:pt x="278304" y="559560"/>
                    </a:cubicBezTo>
                    <a:cubicBezTo>
                      <a:pt x="275129" y="568450"/>
                      <a:pt x="282114" y="581785"/>
                      <a:pt x="278304" y="590040"/>
                    </a:cubicBezTo>
                    <a:cubicBezTo>
                      <a:pt x="273224" y="602105"/>
                      <a:pt x="258619" y="602740"/>
                      <a:pt x="259889" y="618615"/>
                    </a:cubicBezTo>
                    <a:cubicBezTo>
                      <a:pt x="263064" y="648460"/>
                      <a:pt x="277034" y="653540"/>
                      <a:pt x="292274" y="675765"/>
                    </a:cubicBezTo>
                    <a:cubicBezTo>
                      <a:pt x="299894" y="687195"/>
                      <a:pt x="304974" y="700530"/>
                      <a:pt x="308149" y="714500"/>
                    </a:cubicBezTo>
                    <a:cubicBezTo>
                      <a:pt x="308149" y="714500"/>
                      <a:pt x="308784" y="714500"/>
                      <a:pt x="308784" y="714500"/>
                    </a:cubicBezTo>
                    <a:cubicBezTo>
                      <a:pt x="313229" y="717040"/>
                      <a:pt x="315769" y="724660"/>
                      <a:pt x="330374" y="722120"/>
                    </a:cubicBezTo>
                    <a:cubicBezTo>
                      <a:pt x="339899" y="720215"/>
                      <a:pt x="343709" y="696085"/>
                      <a:pt x="353234" y="695450"/>
                    </a:cubicBezTo>
                    <a:cubicBezTo>
                      <a:pt x="355139" y="695450"/>
                      <a:pt x="354504" y="699895"/>
                      <a:pt x="353234" y="701165"/>
                    </a:cubicBezTo>
                    <a:cubicBezTo>
                      <a:pt x="348789" y="705610"/>
                      <a:pt x="343074" y="708150"/>
                      <a:pt x="341169" y="718945"/>
                    </a:cubicBezTo>
                    <a:cubicBezTo>
                      <a:pt x="339899" y="725930"/>
                      <a:pt x="349424" y="739900"/>
                      <a:pt x="352599" y="743710"/>
                    </a:cubicBezTo>
                    <a:cubicBezTo>
                      <a:pt x="353869" y="744980"/>
                      <a:pt x="356409" y="743710"/>
                      <a:pt x="358314" y="743710"/>
                    </a:cubicBezTo>
                    <a:cubicBezTo>
                      <a:pt x="383079" y="735455"/>
                      <a:pt x="383714" y="751965"/>
                      <a:pt x="391969" y="755775"/>
                    </a:cubicBezTo>
                    <a:cubicBezTo>
                      <a:pt x="398319" y="758950"/>
                      <a:pt x="403399" y="753870"/>
                      <a:pt x="409749" y="760220"/>
                    </a:cubicBezTo>
                    <a:cubicBezTo>
                      <a:pt x="419274" y="770380"/>
                      <a:pt x="409749" y="775460"/>
                      <a:pt x="406574" y="783080"/>
                    </a:cubicBezTo>
                    <a:cubicBezTo>
                      <a:pt x="406574" y="783080"/>
                      <a:pt x="414194" y="807210"/>
                      <a:pt x="414194" y="811020"/>
                    </a:cubicBezTo>
                    <a:cubicBezTo>
                      <a:pt x="414194" y="816100"/>
                      <a:pt x="406574" y="818005"/>
                      <a:pt x="404669" y="823085"/>
                    </a:cubicBezTo>
                    <a:cubicBezTo>
                      <a:pt x="404669" y="823720"/>
                      <a:pt x="437054" y="851660"/>
                      <a:pt x="421179" y="856105"/>
                    </a:cubicBezTo>
                    <a:cubicBezTo>
                      <a:pt x="416099" y="857375"/>
                      <a:pt x="411654" y="845310"/>
                      <a:pt x="403399" y="854200"/>
                    </a:cubicBezTo>
                    <a:cubicBezTo>
                      <a:pt x="403399" y="854835"/>
                      <a:pt x="420544" y="868170"/>
                      <a:pt x="420544" y="870075"/>
                    </a:cubicBezTo>
                    <a:cubicBezTo>
                      <a:pt x="421179" y="875790"/>
                      <a:pt x="418639" y="882140"/>
                      <a:pt x="412289" y="876425"/>
                    </a:cubicBezTo>
                    <a:cubicBezTo>
                      <a:pt x="398954" y="864995"/>
                      <a:pt x="382444" y="860550"/>
                      <a:pt x="365299" y="879600"/>
                    </a:cubicBezTo>
                    <a:cubicBezTo>
                      <a:pt x="363394" y="882140"/>
                      <a:pt x="364029" y="887220"/>
                      <a:pt x="361489" y="888490"/>
                    </a:cubicBezTo>
                    <a:cubicBezTo>
                      <a:pt x="357679" y="890395"/>
                      <a:pt x="349424" y="882140"/>
                      <a:pt x="349424" y="885950"/>
                    </a:cubicBezTo>
                    <a:cubicBezTo>
                      <a:pt x="350059" y="898015"/>
                      <a:pt x="336724" y="909445"/>
                      <a:pt x="335454" y="929130"/>
                    </a:cubicBezTo>
                    <a:cubicBezTo>
                      <a:pt x="335454" y="931670"/>
                      <a:pt x="336089" y="934210"/>
                      <a:pt x="334819" y="936115"/>
                    </a:cubicBezTo>
                    <a:cubicBezTo>
                      <a:pt x="327199" y="944370"/>
                      <a:pt x="313229" y="949450"/>
                      <a:pt x="304974" y="960880"/>
                    </a:cubicBezTo>
                    <a:cubicBezTo>
                      <a:pt x="301164" y="965960"/>
                      <a:pt x="297989" y="972310"/>
                      <a:pt x="298624" y="978660"/>
                    </a:cubicBezTo>
                    <a:cubicBezTo>
                      <a:pt x="298624" y="980565"/>
                      <a:pt x="303069" y="982470"/>
                      <a:pt x="301799" y="984375"/>
                    </a:cubicBezTo>
                    <a:cubicBezTo>
                      <a:pt x="300529" y="986280"/>
                      <a:pt x="297989" y="981835"/>
                      <a:pt x="295449" y="981835"/>
                    </a:cubicBezTo>
                    <a:cubicBezTo>
                      <a:pt x="290369" y="981835"/>
                      <a:pt x="269414" y="1009775"/>
                      <a:pt x="268779" y="1011680"/>
                    </a:cubicBezTo>
                    <a:cubicBezTo>
                      <a:pt x="266874" y="1016125"/>
                      <a:pt x="273859" y="1020570"/>
                      <a:pt x="273859" y="1025650"/>
                    </a:cubicBezTo>
                    <a:cubicBezTo>
                      <a:pt x="271954" y="1025015"/>
                      <a:pt x="270049" y="1025015"/>
                      <a:pt x="268779" y="1024380"/>
                    </a:cubicBezTo>
                    <a:cubicBezTo>
                      <a:pt x="264969" y="1023745"/>
                      <a:pt x="254809" y="1018665"/>
                      <a:pt x="252904" y="1023745"/>
                    </a:cubicBezTo>
                    <a:cubicBezTo>
                      <a:pt x="249729" y="1033905"/>
                      <a:pt x="255444" y="1036445"/>
                      <a:pt x="256714" y="1044065"/>
                    </a:cubicBezTo>
                    <a:cubicBezTo>
                      <a:pt x="257349" y="1047240"/>
                      <a:pt x="220519" y="1055495"/>
                      <a:pt x="218614" y="1063115"/>
                    </a:cubicBezTo>
                    <a:cubicBezTo>
                      <a:pt x="217979" y="1065655"/>
                      <a:pt x="224329" y="1081530"/>
                      <a:pt x="217979" y="1070100"/>
                    </a:cubicBezTo>
                    <a:cubicBezTo>
                      <a:pt x="216709" y="1067560"/>
                      <a:pt x="211629" y="1063115"/>
                      <a:pt x="210994" y="1066290"/>
                    </a:cubicBezTo>
                    <a:cubicBezTo>
                      <a:pt x="209724" y="1077720"/>
                      <a:pt x="211629" y="1084705"/>
                      <a:pt x="204644" y="1095500"/>
                    </a:cubicBezTo>
                    <a:cubicBezTo>
                      <a:pt x="198294" y="1105660"/>
                      <a:pt x="193849" y="1073910"/>
                      <a:pt x="183054" y="1084705"/>
                    </a:cubicBezTo>
                    <a:cubicBezTo>
                      <a:pt x="175434" y="1092325"/>
                      <a:pt x="179244" y="1119630"/>
                      <a:pt x="167814" y="1128520"/>
                    </a:cubicBezTo>
                    <a:cubicBezTo>
                      <a:pt x="164004" y="1131695"/>
                      <a:pt x="160829" y="1113280"/>
                      <a:pt x="157019" y="1117090"/>
                    </a:cubicBezTo>
                    <a:cubicBezTo>
                      <a:pt x="148764" y="1125980"/>
                      <a:pt x="149399" y="1115185"/>
                      <a:pt x="148129" y="1131695"/>
                    </a:cubicBezTo>
                    <a:cubicBezTo>
                      <a:pt x="148129" y="1134870"/>
                      <a:pt x="179244" y="1153285"/>
                      <a:pt x="162734" y="1160270"/>
                    </a:cubicBezTo>
                    <a:cubicBezTo>
                      <a:pt x="160194" y="1161540"/>
                      <a:pt x="160194" y="1155190"/>
                      <a:pt x="158289" y="1154555"/>
                    </a:cubicBezTo>
                    <a:cubicBezTo>
                      <a:pt x="153844" y="1153285"/>
                      <a:pt x="155749" y="1163445"/>
                      <a:pt x="152574" y="1166620"/>
                    </a:cubicBezTo>
                    <a:cubicBezTo>
                      <a:pt x="148764" y="1170430"/>
                      <a:pt x="139239" y="1162810"/>
                      <a:pt x="136064" y="1167255"/>
                    </a:cubicBezTo>
                    <a:cubicBezTo>
                      <a:pt x="130984" y="1173605"/>
                      <a:pt x="133524" y="1179320"/>
                      <a:pt x="130349" y="1185035"/>
                    </a:cubicBezTo>
                    <a:cubicBezTo>
                      <a:pt x="129714" y="1186305"/>
                      <a:pt x="127809" y="1183130"/>
                      <a:pt x="126539" y="1182495"/>
                    </a:cubicBezTo>
                    <a:cubicBezTo>
                      <a:pt x="120824" y="1178685"/>
                      <a:pt x="125269" y="1166620"/>
                      <a:pt x="122094" y="1165350"/>
                    </a:cubicBezTo>
                    <a:cubicBezTo>
                      <a:pt x="108124" y="1157730"/>
                      <a:pt x="113204" y="1174240"/>
                      <a:pt x="110029" y="1174240"/>
                    </a:cubicBezTo>
                    <a:cubicBezTo>
                      <a:pt x="106854" y="1174240"/>
                      <a:pt x="89074" y="1168525"/>
                      <a:pt x="87169" y="1171700"/>
                    </a:cubicBezTo>
                    <a:cubicBezTo>
                      <a:pt x="83359" y="1179320"/>
                      <a:pt x="104949" y="1205990"/>
                      <a:pt x="104949" y="1206625"/>
                    </a:cubicBezTo>
                    <a:cubicBezTo>
                      <a:pt x="101774" y="1214880"/>
                      <a:pt x="89074" y="1197735"/>
                      <a:pt x="87804" y="1198370"/>
                    </a:cubicBezTo>
                    <a:cubicBezTo>
                      <a:pt x="78914" y="1199640"/>
                      <a:pt x="85264" y="1226310"/>
                      <a:pt x="76374" y="1233295"/>
                    </a:cubicBezTo>
                    <a:cubicBezTo>
                      <a:pt x="75104" y="1234565"/>
                      <a:pt x="64944" y="1232025"/>
                      <a:pt x="64309" y="1233295"/>
                    </a:cubicBezTo>
                    <a:cubicBezTo>
                      <a:pt x="62404" y="1236470"/>
                      <a:pt x="63039" y="1241550"/>
                      <a:pt x="61134" y="1245360"/>
                    </a:cubicBezTo>
                    <a:cubicBezTo>
                      <a:pt x="59864" y="1248535"/>
                      <a:pt x="51609" y="1247900"/>
                      <a:pt x="52244" y="1251075"/>
                    </a:cubicBezTo>
                    <a:cubicBezTo>
                      <a:pt x="52244" y="1252980"/>
                      <a:pt x="54149" y="1254885"/>
                      <a:pt x="55419" y="1256790"/>
                    </a:cubicBezTo>
                    <a:cubicBezTo>
                      <a:pt x="56054" y="1258060"/>
                      <a:pt x="58594" y="1258060"/>
                      <a:pt x="58594" y="1259965"/>
                    </a:cubicBezTo>
                    <a:cubicBezTo>
                      <a:pt x="58594" y="1265680"/>
                      <a:pt x="43354" y="1273300"/>
                      <a:pt x="49704" y="1280285"/>
                    </a:cubicBezTo>
                    <a:cubicBezTo>
                      <a:pt x="52879" y="1284095"/>
                      <a:pt x="63039" y="1278380"/>
                      <a:pt x="63674" y="1282825"/>
                    </a:cubicBezTo>
                    <a:lnTo>
                      <a:pt x="56054" y="1288540"/>
                    </a:lnTo>
                    <a:cubicBezTo>
                      <a:pt x="53514" y="1297430"/>
                      <a:pt x="61134" y="1307590"/>
                      <a:pt x="61134" y="1314575"/>
                    </a:cubicBezTo>
                    <a:cubicBezTo>
                      <a:pt x="61134" y="1321560"/>
                      <a:pt x="60499" y="1329815"/>
                      <a:pt x="64309" y="1320290"/>
                    </a:cubicBezTo>
                    <a:cubicBezTo>
                      <a:pt x="70659" y="1303145"/>
                      <a:pt x="65579" y="1324100"/>
                      <a:pt x="70659" y="1326005"/>
                    </a:cubicBezTo>
                    <a:cubicBezTo>
                      <a:pt x="72564" y="1326640"/>
                      <a:pt x="73834" y="1321560"/>
                      <a:pt x="75104" y="1322830"/>
                    </a:cubicBezTo>
                    <a:cubicBezTo>
                      <a:pt x="87169" y="1333625"/>
                      <a:pt x="64944" y="1376170"/>
                      <a:pt x="71294" y="1393315"/>
                    </a:cubicBezTo>
                    <a:cubicBezTo>
                      <a:pt x="73834" y="1399665"/>
                      <a:pt x="76374" y="1393315"/>
                      <a:pt x="80819" y="1395855"/>
                    </a:cubicBezTo>
                    <a:cubicBezTo>
                      <a:pt x="82724" y="1397125"/>
                      <a:pt x="83359" y="1399665"/>
                      <a:pt x="83994" y="1401570"/>
                    </a:cubicBezTo>
                    <a:cubicBezTo>
                      <a:pt x="83994" y="1402840"/>
                      <a:pt x="82089" y="1403475"/>
                      <a:pt x="82724" y="1404745"/>
                    </a:cubicBezTo>
                    <a:cubicBezTo>
                      <a:pt x="86534" y="1419985"/>
                      <a:pt x="104949" y="1451735"/>
                      <a:pt x="104949" y="1457450"/>
                    </a:cubicBezTo>
                    <a:cubicBezTo>
                      <a:pt x="104314" y="1472055"/>
                      <a:pt x="88439" y="1453640"/>
                      <a:pt x="88439" y="1463800"/>
                    </a:cubicBezTo>
                    <a:cubicBezTo>
                      <a:pt x="88439" y="1473960"/>
                      <a:pt x="117014" y="1475230"/>
                      <a:pt x="85264" y="1475865"/>
                    </a:cubicBezTo>
                    <a:cubicBezTo>
                      <a:pt x="78914" y="1475865"/>
                      <a:pt x="100504" y="1481580"/>
                      <a:pt x="99869" y="1487295"/>
                    </a:cubicBezTo>
                    <a:cubicBezTo>
                      <a:pt x="99869" y="1487295"/>
                      <a:pt x="88439" y="1490470"/>
                      <a:pt x="88439" y="1490470"/>
                    </a:cubicBezTo>
                    <a:lnTo>
                      <a:pt x="96694" y="1496185"/>
                    </a:lnTo>
                    <a:cubicBezTo>
                      <a:pt x="103044" y="1508885"/>
                      <a:pt x="90979" y="1513330"/>
                      <a:pt x="92249" y="1517140"/>
                    </a:cubicBezTo>
                    <a:cubicBezTo>
                      <a:pt x="92884" y="1519680"/>
                      <a:pt x="103044" y="1520315"/>
                      <a:pt x="100504" y="1526030"/>
                    </a:cubicBezTo>
                    <a:cubicBezTo>
                      <a:pt x="99234" y="1529205"/>
                      <a:pt x="86534" y="1529840"/>
                      <a:pt x="87804" y="1538095"/>
                    </a:cubicBezTo>
                    <a:cubicBezTo>
                      <a:pt x="90344" y="1553970"/>
                      <a:pt x="96059" y="1546985"/>
                      <a:pt x="83359" y="1550160"/>
                    </a:cubicBezTo>
                    <a:cubicBezTo>
                      <a:pt x="78279" y="1551430"/>
                      <a:pt x="90344" y="1557780"/>
                      <a:pt x="75104" y="1553335"/>
                    </a:cubicBezTo>
                    <a:cubicBezTo>
                      <a:pt x="70659" y="1552065"/>
                      <a:pt x="78914" y="1562225"/>
                      <a:pt x="80819" y="1566670"/>
                    </a:cubicBezTo>
                    <a:cubicBezTo>
                      <a:pt x="86534" y="1580005"/>
                      <a:pt x="82724" y="1566670"/>
                      <a:pt x="80184" y="1580005"/>
                    </a:cubicBezTo>
                    <a:cubicBezTo>
                      <a:pt x="79549" y="1583815"/>
                      <a:pt x="87804" y="1585085"/>
                      <a:pt x="88439" y="1585720"/>
                    </a:cubicBezTo>
                    <a:cubicBezTo>
                      <a:pt x="89709" y="1589530"/>
                      <a:pt x="78914" y="1582545"/>
                      <a:pt x="77009" y="1585720"/>
                    </a:cubicBezTo>
                    <a:cubicBezTo>
                      <a:pt x="72564" y="1593340"/>
                      <a:pt x="90979" y="1607945"/>
                      <a:pt x="91614" y="1609215"/>
                    </a:cubicBezTo>
                    <a:cubicBezTo>
                      <a:pt x="94154" y="1613660"/>
                      <a:pt x="80819" y="1618105"/>
                      <a:pt x="80184" y="1618105"/>
                    </a:cubicBezTo>
                    <a:cubicBezTo>
                      <a:pt x="72564" y="1625090"/>
                      <a:pt x="90344" y="1621915"/>
                      <a:pt x="87169" y="1635885"/>
                    </a:cubicBezTo>
                    <a:cubicBezTo>
                      <a:pt x="85899" y="1640965"/>
                      <a:pt x="97964" y="1637155"/>
                      <a:pt x="96694" y="1638425"/>
                    </a:cubicBezTo>
                    <a:lnTo>
                      <a:pt x="103679" y="1647315"/>
                    </a:lnTo>
                    <a:cubicBezTo>
                      <a:pt x="103679" y="1647950"/>
                      <a:pt x="99869" y="1654935"/>
                      <a:pt x="103679" y="1653030"/>
                    </a:cubicBezTo>
                    <a:cubicBezTo>
                      <a:pt x="106219" y="1652395"/>
                      <a:pt x="121459" y="1623185"/>
                      <a:pt x="127174" y="1628900"/>
                    </a:cubicBezTo>
                    <a:cubicBezTo>
                      <a:pt x="129714" y="1630805"/>
                      <a:pt x="118919" y="1649220"/>
                      <a:pt x="122729" y="1653030"/>
                    </a:cubicBezTo>
                    <a:cubicBezTo>
                      <a:pt x="124634" y="1654935"/>
                      <a:pt x="129079" y="1654935"/>
                      <a:pt x="130984" y="1653030"/>
                    </a:cubicBezTo>
                    <a:cubicBezTo>
                      <a:pt x="132254" y="1651125"/>
                      <a:pt x="131619" y="1647315"/>
                      <a:pt x="133524" y="1647315"/>
                    </a:cubicBezTo>
                    <a:cubicBezTo>
                      <a:pt x="136699" y="1647315"/>
                      <a:pt x="165274" y="1670810"/>
                      <a:pt x="172259" y="1673350"/>
                    </a:cubicBezTo>
                    <a:cubicBezTo>
                      <a:pt x="172894" y="1673350"/>
                      <a:pt x="199564" y="1673350"/>
                      <a:pt x="201469" y="1672715"/>
                    </a:cubicBezTo>
                    <a:cubicBezTo>
                      <a:pt x="203374" y="1671445"/>
                      <a:pt x="204644" y="1664460"/>
                      <a:pt x="205914" y="1666365"/>
                    </a:cubicBezTo>
                    <a:cubicBezTo>
                      <a:pt x="207819" y="1669540"/>
                      <a:pt x="191309" y="1682875"/>
                      <a:pt x="193214" y="1686685"/>
                    </a:cubicBezTo>
                    <a:cubicBezTo>
                      <a:pt x="197659" y="1696210"/>
                      <a:pt x="208454" y="1687320"/>
                      <a:pt x="197659" y="1702560"/>
                    </a:cubicBezTo>
                    <a:cubicBezTo>
                      <a:pt x="194484" y="1707005"/>
                      <a:pt x="207819" y="1698115"/>
                      <a:pt x="212899" y="1696210"/>
                    </a:cubicBezTo>
                    <a:cubicBezTo>
                      <a:pt x="221154" y="1692400"/>
                      <a:pt x="236394" y="1687320"/>
                      <a:pt x="242744" y="1682875"/>
                    </a:cubicBezTo>
                    <a:cubicBezTo>
                      <a:pt x="245919" y="1680970"/>
                      <a:pt x="251634" y="1669540"/>
                      <a:pt x="250364" y="1673350"/>
                    </a:cubicBezTo>
                    <a:cubicBezTo>
                      <a:pt x="249729" y="1677160"/>
                      <a:pt x="216074" y="1719705"/>
                      <a:pt x="240839" y="1718435"/>
                    </a:cubicBezTo>
                    <a:cubicBezTo>
                      <a:pt x="244014" y="1718435"/>
                      <a:pt x="245919" y="1714625"/>
                      <a:pt x="249094" y="1715260"/>
                    </a:cubicBezTo>
                    <a:cubicBezTo>
                      <a:pt x="255444" y="1717165"/>
                      <a:pt x="231949" y="1724785"/>
                      <a:pt x="249729" y="1730500"/>
                    </a:cubicBezTo>
                    <a:cubicBezTo>
                      <a:pt x="254174" y="1731770"/>
                      <a:pt x="267509" y="1720975"/>
                      <a:pt x="271319" y="1729865"/>
                    </a:cubicBezTo>
                    <a:cubicBezTo>
                      <a:pt x="275129" y="1738755"/>
                      <a:pt x="247824" y="1738755"/>
                      <a:pt x="255444" y="1751455"/>
                    </a:cubicBezTo>
                    <a:cubicBezTo>
                      <a:pt x="256714" y="1753360"/>
                      <a:pt x="265604" y="1748915"/>
                      <a:pt x="266874" y="1748280"/>
                    </a:cubicBezTo>
                    <a:cubicBezTo>
                      <a:pt x="271954" y="1745105"/>
                      <a:pt x="276399" y="1726690"/>
                      <a:pt x="276399" y="1733040"/>
                    </a:cubicBezTo>
                    <a:cubicBezTo>
                      <a:pt x="275764" y="1747010"/>
                      <a:pt x="267509" y="1755265"/>
                      <a:pt x="255444" y="1760980"/>
                    </a:cubicBezTo>
                    <a:cubicBezTo>
                      <a:pt x="254809" y="1761615"/>
                      <a:pt x="239569" y="1769870"/>
                      <a:pt x="240204" y="1769870"/>
                    </a:cubicBezTo>
                    <a:cubicBezTo>
                      <a:pt x="261794" y="1777490"/>
                      <a:pt x="273859" y="1756535"/>
                      <a:pt x="285289" y="1741295"/>
                    </a:cubicBezTo>
                    <a:cubicBezTo>
                      <a:pt x="286559" y="1739390"/>
                      <a:pt x="295449" y="1720340"/>
                      <a:pt x="297354" y="1722880"/>
                    </a:cubicBezTo>
                    <a:cubicBezTo>
                      <a:pt x="303704" y="1729865"/>
                      <a:pt x="282114" y="1739390"/>
                      <a:pt x="288464" y="1744470"/>
                    </a:cubicBezTo>
                    <a:lnTo>
                      <a:pt x="303069" y="1740660"/>
                    </a:lnTo>
                    <a:cubicBezTo>
                      <a:pt x="304974" y="1740660"/>
                      <a:pt x="323389" y="1743200"/>
                      <a:pt x="324659" y="1742565"/>
                    </a:cubicBezTo>
                    <a:cubicBezTo>
                      <a:pt x="330374" y="1740660"/>
                      <a:pt x="337994" y="1726690"/>
                      <a:pt x="343709" y="1726690"/>
                    </a:cubicBezTo>
                    <a:cubicBezTo>
                      <a:pt x="345614" y="1726690"/>
                      <a:pt x="342439" y="1732405"/>
                      <a:pt x="344344" y="1732405"/>
                    </a:cubicBezTo>
                    <a:cubicBezTo>
                      <a:pt x="374189" y="1741930"/>
                      <a:pt x="343074" y="1726690"/>
                      <a:pt x="353869" y="1726055"/>
                    </a:cubicBezTo>
                    <a:cubicBezTo>
                      <a:pt x="357044" y="1726055"/>
                      <a:pt x="358314" y="1723515"/>
                      <a:pt x="360219" y="1722880"/>
                    </a:cubicBezTo>
                    <a:cubicBezTo>
                      <a:pt x="362759" y="1721610"/>
                      <a:pt x="379269" y="1715895"/>
                      <a:pt x="379904" y="1719070"/>
                    </a:cubicBezTo>
                    <a:cubicBezTo>
                      <a:pt x="381809" y="1729865"/>
                      <a:pt x="368474" y="1728595"/>
                      <a:pt x="380539" y="1727960"/>
                    </a:cubicBezTo>
                    <a:cubicBezTo>
                      <a:pt x="383714" y="1727960"/>
                      <a:pt x="385619" y="1733675"/>
                      <a:pt x="385619" y="1733675"/>
                    </a:cubicBezTo>
                    <a:cubicBezTo>
                      <a:pt x="388794" y="1739390"/>
                      <a:pt x="405304" y="1712720"/>
                      <a:pt x="404034" y="1711450"/>
                    </a:cubicBezTo>
                    <a:cubicBezTo>
                      <a:pt x="402129" y="1710180"/>
                      <a:pt x="402129" y="1711450"/>
                      <a:pt x="402129" y="1708275"/>
                    </a:cubicBezTo>
                    <a:cubicBezTo>
                      <a:pt x="402129" y="1705735"/>
                      <a:pt x="395144" y="1704465"/>
                      <a:pt x="397049" y="1702560"/>
                    </a:cubicBezTo>
                    <a:cubicBezTo>
                      <a:pt x="404669" y="1694940"/>
                      <a:pt x="406574" y="1710815"/>
                      <a:pt x="409114" y="1710815"/>
                    </a:cubicBezTo>
                    <a:cubicBezTo>
                      <a:pt x="416099" y="1710180"/>
                      <a:pt x="416099" y="1695575"/>
                      <a:pt x="423084" y="1694940"/>
                    </a:cubicBezTo>
                    <a:cubicBezTo>
                      <a:pt x="428799" y="1694305"/>
                      <a:pt x="430069" y="1712720"/>
                      <a:pt x="438324" y="1703195"/>
                    </a:cubicBezTo>
                    <a:cubicBezTo>
                      <a:pt x="440864" y="1700020"/>
                      <a:pt x="436419" y="1687955"/>
                      <a:pt x="438959" y="1691130"/>
                    </a:cubicBezTo>
                    <a:cubicBezTo>
                      <a:pt x="450389" y="1703195"/>
                      <a:pt x="449119" y="1696210"/>
                      <a:pt x="451024" y="1696210"/>
                    </a:cubicBezTo>
                    <a:cubicBezTo>
                      <a:pt x="454199" y="1696210"/>
                      <a:pt x="458009" y="1695575"/>
                      <a:pt x="459279" y="1692400"/>
                    </a:cubicBezTo>
                    <a:cubicBezTo>
                      <a:pt x="459914" y="1691765"/>
                      <a:pt x="456104" y="1682240"/>
                      <a:pt x="459914" y="1680335"/>
                    </a:cubicBezTo>
                    <a:cubicBezTo>
                      <a:pt x="462454" y="1679065"/>
                      <a:pt x="465629" y="1683510"/>
                      <a:pt x="468169" y="1682875"/>
                    </a:cubicBezTo>
                    <a:cubicBezTo>
                      <a:pt x="470074" y="1682240"/>
                      <a:pt x="468804" y="1677160"/>
                      <a:pt x="470709" y="1676525"/>
                    </a:cubicBezTo>
                    <a:cubicBezTo>
                      <a:pt x="475154" y="1676525"/>
                      <a:pt x="480234" y="1686685"/>
                      <a:pt x="489124" y="1681605"/>
                    </a:cubicBezTo>
                    <a:cubicBezTo>
                      <a:pt x="497379" y="1677160"/>
                      <a:pt x="489124" y="1657475"/>
                      <a:pt x="503729" y="1656840"/>
                    </a:cubicBezTo>
                    <a:cubicBezTo>
                      <a:pt x="510079" y="1656205"/>
                      <a:pt x="496744" y="1674620"/>
                      <a:pt x="510079" y="1677160"/>
                    </a:cubicBezTo>
                    <a:lnTo>
                      <a:pt x="522779" y="1673350"/>
                    </a:lnTo>
                    <a:cubicBezTo>
                      <a:pt x="524684" y="1669540"/>
                      <a:pt x="508174" y="1665730"/>
                      <a:pt x="512619" y="1665095"/>
                    </a:cubicBezTo>
                    <a:cubicBezTo>
                      <a:pt x="520239" y="1664460"/>
                      <a:pt x="525319" y="1675255"/>
                      <a:pt x="529764" y="1679065"/>
                    </a:cubicBezTo>
                    <a:cubicBezTo>
                      <a:pt x="531034" y="1679700"/>
                      <a:pt x="530399" y="1673350"/>
                      <a:pt x="528494" y="1658110"/>
                    </a:cubicBezTo>
                    <a:cubicBezTo>
                      <a:pt x="527859" y="1654300"/>
                      <a:pt x="515794" y="1649855"/>
                      <a:pt x="519604" y="1649855"/>
                    </a:cubicBezTo>
                    <a:cubicBezTo>
                      <a:pt x="526589" y="1649220"/>
                      <a:pt x="538654" y="1658110"/>
                      <a:pt x="541829" y="1663190"/>
                    </a:cubicBezTo>
                    <a:cubicBezTo>
                      <a:pt x="542464" y="1663825"/>
                      <a:pt x="541194" y="1666365"/>
                      <a:pt x="541829" y="1666365"/>
                    </a:cubicBezTo>
                    <a:cubicBezTo>
                      <a:pt x="552624" y="1660015"/>
                      <a:pt x="547544" y="1660015"/>
                      <a:pt x="541829" y="1655570"/>
                    </a:cubicBezTo>
                    <a:cubicBezTo>
                      <a:pt x="525319" y="1644775"/>
                      <a:pt x="543099" y="1659380"/>
                      <a:pt x="539924" y="1645410"/>
                    </a:cubicBezTo>
                    <a:cubicBezTo>
                      <a:pt x="538654" y="1639695"/>
                      <a:pt x="529129" y="1639695"/>
                      <a:pt x="525954" y="1634615"/>
                    </a:cubicBezTo>
                    <a:cubicBezTo>
                      <a:pt x="524684" y="1632710"/>
                      <a:pt x="529129" y="1636520"/>
                      <a:pt x="531034" y="1637155"/>
                    </a:cubicBezTo>
                    <a:cubicBezTo>
                      <a:pt x="539924" y="1642235"/>
                      <a:pt x="544369" y="1648585"/>
                      <a:pt x="558974" y="1637790"/>
                    </a:cubicBezTo>
                    <a:cubicBezTo>
                      <a:pt x="563419" y="1634615"/>
                      <a:pt x="562784" y="1651125"/>
                      <a:pt x="568499" y="1651760"/>
                    </a:cubicBezTo>
                    <a:cubicBezTo>
                      <a:pt x="571674" y="1652395"/>
                      <a:pt x="574214" y="1648585"/>
                      <a:pt x="576119" y="1647950"/>
                    </a:cubicBezTo>
                    <a:cubicBezTo>
                      <a:pt x="584374" y="1647315"/>
                      <a:pt x="574849" y="1620010"/>
                      <a:pt x="585009" y="1614295"/>
                    </a:cubicBezTo>
                    <a:cubicBezTo>
                      <a:pt x="589454" y="1611755"/>
                      <a:pt x="573579" y="1642235"/>
                      <a:pt x="590724" y="1640965"/>
                    </a:cubicBezTo>
                    <a:cubicBezTo>
                      <a:pt x="600249" y="1640330"/>
                      <a:pt x="581834" y="1626995"/>
                      <a:pt x="598344" y="1634615"/>
                    </a:cubicBezTo>
                    <a:cubicBezTo>
                      <a:pt x="601519" y="1635885"/>
                      <a:pt x="604059" y="1646045"/>
                      <a:pt x="608504" y="1636520"/>
                    </a:cubicBezTo>
                    <a:cubicBezTo>
                      <a:pt x="608504" y="1635885"/>
                      <a:pt x="605329" y="1624455"/>
                      <a:pt x="612314" y="1626995"/>
                    </a:cubicBezTo>
                    <a:cubicBezTo>
                      <a:pt x="616759" y="1628265"/>
                      <a:pt x="622474" y="1632075"/>
                      <a:pt x="628824" y="1631440"/>
                    </a:cubicBezTo>
                    <a:cubicBezTo>
                      <a:pt x="631364" y="1631440"/>
                      <a:pt x="629459" y="1626360"/>
                      <a:pt x="631364" y="1625090"/>
                    </a:cubicBezTo>
                    <a:cubicBezTo>
                      <a:pt x="632634" y="1624455"/>
                      <a:pt x="631999" y="1621915"/>
                      <a:pt x="632634" y="1620645"/>
                    </a:cubicBezTo>
                    <a:cubicBezTo>
                      <a:pt x="633269" y="1619375"/>
                      <a:pt x="632634" y="1616835"/>
                      <a:pt x="633904" y="1616200"/>
                    </a:cubicBezTo>
                    <a:cubicBezTo>
                      <a:pt x="635809" y="1615565"/>
                      <a:pt x="650414" y="1621280"/>
                      <a:pt x="649779" y="1614930"/>
                    </a:cubicBezTo>
                    <a:cubicBezTo>
                      <a:pt x="649779" y="1611755"/>
                      <a:pt x="647874" y="1604135"/>
                      <a:pt x="650414" y="1606040"/>
                    </a:cubicBezTo>
                    <a:cubicBezTo>
                      <a:pt x="662479" y="1614930"/>
                      <a:pt x="651684" y="1620645"/>
                      <a:pt x="659939" y="1620010"/>
                    </a:cubicBezTo>
                    <a:cubicBezTo>
                      <a:pt x="666924" y="1619375"/>
                      <a:pt x="677084" y="1633980"/>
                      <a:pt x="680259" y="1626995"/>
                    </a:cubicBezTo>
                    <a:cubicBezTo>
                      <a:pt x="681529" y="1624455"/>
                      <a:pt x="675814" y="1620645"/>
                      <a:pt x="677719" y="1618105"/>
                    </a:cubicBezTo>
                    <a:cubicBezTo>
                      <a:pt x="680894" y="1613660"/>
                      <a:pt x="689149" y="1626360"/>
                      <a:pt x="692959" y="1622550"/>
                    </a:cubicBezTo>
                    <a:cubicBezTo>
                      <a:pt x="694864" y="1621280"/>
                      <a:pt x="694229" y="1637155"/>
                      <a:pt x="702484" y="1603500"/>
                    </a:cubicBezTo>
                    <a:cubicBezTo>
                      <a:pt x="703119" y="1600960"/>
                      <a:pt x="705024" y="1606675"/>
                      <a:pt x="706929" y="1609850"/>
                    </a:cubicBezTo>
                    <a:cubicBezTo>
                      <a:pt x="707564" y="1608580"/>
                      <a:pt x="708199" y="1607310"/>
                      <a:pt x="709469" y="1606040"/>
                    </a:cubicBezTo>
                    <a:cubicBezTo>
                      <a:pt x="758999" y="1535555"/>
                      <a:pt x="826309" y="1479040"/>
                      <a:pt x="872664" y="1406015"/>
                    </a:cubicBezTo>
                    <a:cubicBezTo>
                      <a:pt x="896159" y="1369185"/>
                      <a:pt x="917114" y="1331085"/>
                      <a:pt x="942514" y="1294890"/>
                    </a:cubicBezTo>
                    <a:cubicBezTo>
                      <a:pt x="958389" y="1272030"/>
                      <a:pt x="983154" y="1245995"/>
                      <a:pt x="993314" y="1220595"/>
                    </a:cubicBezTo>
                    <a:cubicBezTo>
                      <a:pt x="999029" y="1206625"/>
                      <a:pt x="998394" y="1189480"/>
                      <a:pt x="1002204" y="1174875"/>
                    </a:cubicBezTo>
                    <a:cubicBezTo>
                      <a:pt x="1005379" y="1171065"/>
                      <a:pt x="1015539" y="1154555"/>
                      <a:pt x="1014269" y="114884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37"/>
              <p:cNvSpPr/>
              <p:nvPr/>
            </p:nvSpPr>
            <p:spPr>
              <a:xfrm>
                <a:off x="10313703" y="1258969"/>
                <a:ext cx="39935" cy="22320"/>
              </a:xfrm>
              <a:custGeom>
                <a:avLst/>
                <a:gdLst/>
                <a:ahLst/>
                <a:cxnLst/>
                <a:rect l="l" t="t" r="r" b="b"/>
                <a:pathLst>
                  <a:path w="39935" h="22320" extrusionOk="0">
                    <a:moveTo>
                      <a:pt x="27000" y="6586"/>
                    </a:moveTo>
                    <a:cubicBezTo>
                      <a:pt x="28905" y="7221"/>
                      <a:pt x="38430" y="9761"/>
                      <a:pt x="39700" y="7221"/>
                    </a:cubicBezTo>
                    <a:cubicBezTo>
                      <a:pt x="41605" y="3411"/>
                      <a:pt x="31445" y="4046"/>
                      <a:pt x="27635" y="2141"/>
                    </a:cubicBezTo>
                    <a:cubicBezTo>
                      <a:pt x="11760" y="-4209"/>
                      <a:pt x="-4115" y="4046"/>
                      <a:pt x="965" y="20556"/>
                    </a:cubicBezTo>
                    <a:cubicBezTo>
                      <a:pt x="9855" y="17381"/>
                      <a:pt x="16205" y="26906"/>
                      <a:pt x="21285" y="19286"/>
                    </a:cubicBezTo>
                    <a:cubicBezTo>
                      <a:pt x="27000" y="11666"/>
                      <a:pt x="16840" y="8491"/>
                      <a:pt x="21920" y="4681"/>
                    </a:cubicBezTo>
                    <a:cubicBezTo>
                      <a:pt x="23190" y="4046"/>
                      <a:pt x="25730" y="5951"/>
                      <a:pt x="27000" y="658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37"/>
              <p:cNvSpPr/>
              <p:nvPr/>
            </p:nvSpPr>
            <p:spPr>
              <a:xfrm>
                <a:off x="10011768" y="1581357"/>
                <a:ext cx="31758" cy="21485"/>
              </a:xfrm>
              <a:custGeom>
                <a:avLst/>
                <a:gdLst/>
                <a:ahLst/>
                <a:cxnLst/>
                <a:rect l="l" t="t" r="r" b="b"/>
                <a:pathLst>
                  <a:path w="31758" h="21485" extrusionOk="0">
                    <a:moveTo>
                      <a:pt x="31119" y="5507"/>
                    </a:moveTo>
                    <a:cubicBezTo>
                      <a:pt x="17149" y="11857"/>
                      <a:pt x="20959" y="10587"/>
                      <a:pt x="9530" y="2967"/>
                    </a:cubicBezTo>
                    <a:cubicBezTo>
                      <a:pt x="8259" y="2332"/>
                      <a:pt x="6355" y="2332"/>
                      <a:pt x="5084" y="1697"/>
                    </a:cubicBezTo>
                    <a:cubicBezTo>
                      <a:pt x="3815" y="1062"/>
                      <a:pt x="1274" y="-843"/>
                      <a:pt x="640" y="427"/>
                    </a:cubicBezTo>
                    <a:cubicBezTo>
                      <a:pt x="-5710" y="16302"/>
                      <a:pt x="37469" y="35987"/>
                      <a:pt x="31119" y="550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37"/>
              <p:cNvSpPr/>
              <p:nvPr/>
            </p:nvSpPr>
            <p:spPr>
              <a:xfrm>
                <a:off x="10142521" y="2117089"/>
                <a:ext cx="52131" cy="54117"/>
              </a:xfrm>
              <a:custGeom>
                <a:avLst/>
                <a:gdLst/>
                <a:ahLst/>
                <a:cxnLst/>
                <a:rect l="l" t="t" r="r" b="b"/>
                <a:pathLst>
                  <a:path w="52131" h="54117" extrusionOk="0">
                    <a:moveTo>
                      <a:pt x="3237" y="19050"/>
                    </a:moveTo>
                    <a:cubicBezTo>
                      <a:pt x="1331" y="18415"/>
                      <a:pt x="5141" y="12700"/>
                      <a:pt x="3237" y="13335"/>
                    </a:cubicBezTo>
                    <a:cubicBezTo>
                      <a:pt x="1331" y="13335"/>
                      <a:pt x="2602" y="17145"/>
                      <a:pt x="1966" y="19050"/>
                    </a:cubicBezTo>
                    <a:cubicBezTo>
                      <a:pt x="1331" y="20955"/>
                      <a:pt x="-1209" y="23495"/>
                      <a:pt x="696" y="25400"/>
                    </a:cubicBezTo>
                    <a:cubicBezTo>
                      <a:pt x="5141" y="29845"/>
                      <a:pt x="14666" y="23495"/>
                      <a:pt x="18477" y="27940"/>
                    </a:cubicBezTo>
                    <a:cubicBezTo>
                      <a:pt x="22921" y="32385"/>
                      <a:pt x="2602" y="28575"/>
                      <a:pt x="696" y="34290"/>
                    </a:cubicBezTo>
                    <a:cubicBezTo>
                      <a:pt x="-4384" y="51435"/>
                      <a:pt x="21016" y="58420"/>
                      <a:pt x="32446" y="51435"/>
                    </a:cubicBezTo>
                    <a:cubicBezTo>
                      <a:pt x="42606" y="45085"/>
                      <a:pt x="47687" y="10795"/>
                      <a:pt x="52131" y="0"/>
                    </a:cubicBezTo>
                    <a:cubicBezTo>
                      <a:pt x="41337" y="6985"/>
                      <a:pt x="15302" y="24130"/>
                      <a:pt x="3237" y="1905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6" name="Google Shape;196;p37"/>
            <p:cNvGrpSpPr/>
            <p:nvPr/>
          </p:nvGrpSpPr>
          <p:grpSpPr>
            <a:xfrm>
              <a:off x="9020961" y="612633"/>
              <a:ext cx="1251161" cy="2451908"/>
              <a:chOff x="9020961" y="612633"/>
              <a:chExt cx="1251161" cy="2451908"/>
            </a:xfrm>
          </p:grpSpPr>
          <p:sp>
            <p:nvSpPr>
              <p:cNvPr id="197" name="Google Shape;197;p37"/>
              <p:cNvSpPr/>
              <p:nvPr/>
            </p:nvSpPr>
            <p:spPr>
              <a:xfrm>
                <a:off x="9579973" y="2462212"/>
                <a:ext cx="733" cy="952"/>
              </a:xfrm>
              <a:custGeom>
                <a:avLst/>
                <a:gdLst/>
                <a:ahLst/>
                <a:cxnLst/>
                <a:rect l="l" t="t" r="r" b="b"/>
                <a:pathLst>
                  <a:path w="733" h="952" extrusionOk="0">
                    <a:moveTo>
                      <a:pt x="0" y="952"/>
                    </a:moveTo>
                    <a:cubicBezTo>
                      <a:pt x="0" y="317"/>
                      <a:pt x="0" y="317"/>
                      <a:pt x="0" y="952"/>
                    </a:cubicBezTo>
                    <a:cubicBezTo>
                      <a:pt x="1270" y="-317"/>
                      <a:pt x="635" y="-317"/>
                      <a:pt x="0" y="95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37"/>
              <p:cNvSpPr/>
              <p:nvPr/>
            </p:nvSpPr>
            <p:spPr>
              <a:xfrm>
                <a:off x="9020961" y="612633"/>
                <a:ext cx="1251161" cy="2376678"/>
              </a:xfrm>
              <a:custGeom>
                <a:avLst/>
                <a:gdLst/>
                <a:ahLst/>
                <a:cxnLst/>
                <a:rect l="l" t="t" r="r" b="b"/>
                <a:pathLst>
                  <a:path w="1251161" h="2376678" extrusionOk="0">
                    <a:moveTo>
                      <a:pt x="1233382" y="485916"/>
                    </a:moveTo>
                    <a:cubicBezTo>
                      <a:pt x="1218142" y="463691"/>
                      <a:pt x="1203537" y="458611"/>
                      <a:pt x="1200997" y="428766"/>
                    </a:cubicBezTo>
                    <a:cubicBezTo>
                      <a:pt x="1199726" y="412891"/>
                      <a:pt x="1214332" y="412256"/>
                      <a:pt x="1219412" y="400191"/>
                    </a:cubicBezTo>
                    <a:cubicBezTo>
                      <a:pt x="1223222" y="391301"/>
                      <a:pt x="1216237" y="378601"/>
                      <a:pt x="1219412" y="369711"/>
                    </a:cubicBezTo>
                    <a:cubicBezTo>
                      <a:pt x="1219412" y="369711"/>
                      <a:pt x="1227667" y="360821"/>
                      <a:pt x="1227667" y="360821"/>
                    </a:cubicBezTo>
                    <a:cubicBezTo>
                      <a:pt x="1228937" y="339231"/>
                      <a:pt x="1188297" y="323356"/>
                      <a:pt x="1188932" y="301766"/>
                    </a:cubicBezTo>
                    <a:cubicBezTo>
                      <a:pt x="1188932" y="287161"/>
                      <a:pt x="1202901" y="286526"/>
                      <a:pt x="1205442" y="273191"/>
                    </a:cubicBezTo>
                    <a:cubicBezTo>
                      <a:pt x="1209887" y="248426"/>
                      <a:pt x="1181947" y="263666"/>
                      <a:pt x="1175597" y="252236"/>
                    </a:cubicBezTo>
                    <a:cubicBezTo>
                      <a:pt x="1171151" y="244616"/>
                      <a:pt x="1183217" y="238901"/>
                      <a:pt x="1184487" y="232551"/>
                    </a:cubicBezTo>
                    <a:cubicBezTo>
                      <a:pt x="1187026" y="219216"/>
                      <a:pt x="1169882" y="197626"/>
                      <a:pt x="1178137" y="183656"/>
                    </a:cubicBezTo>
                    <a:cubicBezTo>
                      <a:pt x="1180676" y="179211"/>
                      <a:pt x="1188297" y="179211"/>
                      <a:pt x="1191472" y="174766"/>
                    </a:cubicBezTo>
                    <a:cubicBezTo>
                      <a:pt x="1197187" y="167146"/>
                      <a:pt x="1176867" y="161431"/>
                      <a:pt x="1171151" y="153811"/>
                    </a:cubicBezTo>
                    <a:cubicBezTo>
                      <a:pt x="1169247" y="151906"/>
                      <a:pt x="1167342" y="149366"/>
                      <a:pt x="1166072" y="147461"/>
                    </a:cubicBezTo>
                    <a:cubicBezTo>
                      <a:pt x="1159722" y="139841"/>
                      <a:pt x="1150197" y="146191"/>
                      <a:pt x="1148926" y="144286"/>
                    </a:cubicBezTo>
                    <a:cubicBezTo>
                      <a:pt x="1146387" y="141111"/>
                      <a:pt x="1150197" y="130316"/>
                      <a:pt x="1145751" y="125236"/>
                    </a:cubicBezTo>
                    <a:cubicBezTo>
                      <a:pt x="1117176" y="94756"/>
                      <a:pt x="1087332" y="106186"/>
                      <a:pt x="1058757" y="90311"/>
                    </a:cubicBezTo>
                    <a:cubicBezTo>
                      <a:pt x="1046692" y="83326"/>
                      <a:pt x="973667" y="33161"/>
                      <a:pt x="966047" y="24906"/>
                    </a:cubicBezTo>
                    <a:cubicBezTo>
                      <a:pt x="960332" y="19191"/>
                      <a:pt x="973032" y="16016"/>
                      <a:pt x="963507" y="9031"/>
                    </a:cubicBezTo>
                    <a:cubicBezTo>
                      <a:pt x="960967" y="7126"/>
                      <a:pt x="948267" y="3316"/>
                      <a:pt x="943187" y="776"/>
                    </a:cubicBezTo>
                    <a:lnTo>
                      <a:pt x="941282" y="1411"/>
                    </a:lnTo>
                    <a:cubicBezTo>
                      <a:pt x="934932" y="1411"/>
                      <a:pt x="915882" y="-1764"/>
                      <a:pt x="910801" y="1411"/>
                    </a:cubicBezTo>
                    <a:cubicBezTo>
                      <a:pt x="908262" y="3316"/>
                      <a:pt x="925407" y="34431"/>
                      <a:pt x="922867" y="43956"/>
                    </a:cubicBezTo>
                    <a:cubicBezTo>
                      <a:pt x="920326" y="56021"/>
                      <a:pt x="890482" y="73166"/>
                      <a:pt x="891117" y="81421"/>
                    </a:cubicBezTo>
                    <a:cubicBezTo>
                      <a:pt x="891751" y="95391"/>
                      <a:pt x="926676" y="82056"/>
                      <a:pt x="903182" y="103646"/>
                    </a:cubicBezTo>
                    <a:cubicBezTo>
                      <a:pt x="903182" y="103646"/>
                      <a:pt x="889847" y="116346"/>
                      <a:pt x="889847" y="116346"/>
                    </a:cubicBezTo>
                    <a:cubicBezTo>
                      <a:pt x="870162" y="120791"/>
                      <a:pt x="762847" y="67451"/>
                      <a:pt x="741892" y="87771"/>
                    </a:cubicBezTo>
                    <a:cubicBezTo>
                      <a:pt x="736812" y="92851"/>
                      <a:pt x="753957" y="169686"/>
                      <a:pt x="723476" y="176671"/>
                    </a:cubicBezTo>
                    <a:cubicBezTo>
                      <a:pt x="709507" y="179846"/>
                      <a:pt x="688551" y="153176"/>
                      <a:pt x="673947" y="153176"/>
                    </a:cubicBezTo>
                    <a:cubicBezTo>
                      <a:pt x="670137" y="153176"/>
                      <a:pt x="669501" y="158891"/>
                      <a:pt x="666962" y="160796"/>
                    </a:cubicBezTo>
                    <a:cubicBezTo>
                      <a:pt x="656801" y="168416"/>
                      <a:pt x="637751" y="171591"/>
                      <a:pt x="629497" y="181116"/>
                    </a:cubicBezTo>
                    <a:cubicBezTo>
                      <a:pt x="617432" y="195086"/>
                      <a:pt x="615526" y="219851"/>
                      <a:pt x="603462" y="235726"/>
                    </a:cubicBezTo>
                    <a:cubicBezTo>
                      <a:pt x="597112" y="244616"/>
                      <a:pt x="572982" y="243981"/>
                      <a:pt x="572982" y="257951"/>
                    </a:cubicBezTo>
                    <a:cubicBezTo>
                      <a:pt x="572347" y="282716"/>
                      <a:pt x="611082" y="294146"/>
                      <a:pt x="592032" y="325261"/>
                    </a:cubicBezTo>
                    <a:cubicBezTo>
                      <a:pt x="586317" y="334151"/>
                      <a:pt x="570442" y="338596"/>
                      <a:pt x="563457" y="346216"/>
                    </a:cubicBezTo>
                    <a:cubicBezTo>
                      <a:pt x="550122" y="359551"/>
                      <a:pt x="541867" y="377966"/>
                      <a:pt x="529167" y="391936"/>
                    </a:cubicBezTo>
                    <a:cubicBezTo>
                      <a:pt x="524087" y="397016"/>
                      <a:pt x="507576" y="404001"/>
                      <a:pt x="505672" y="410351"/>
                    </a:cubicBezTo>
                    <a:cubicBezTo>
                      <a:pt x="502497" y="419241"/>
                      <a:pt x="516467" y="435751"/>
                      <a:pt x="512022" y="444641"/>
                    </a:cubicBezTo>
                    <a:cubicBezTo>
                      <a:pt x="500592" y="469406"/>
                      <a:pt x="433282" y="459881"/>
                      <a:pt x="428837" y="464961"/>
                    </a:cubicBezTo>
                    <a:cubicBezTo>
                      <a:pt x="423122" y="470676"/>
                      <a:pt x="437726" y="507506"/>
                      <a:pt x="436457" y="516396"/>
                    </a:cubicBezTo>
                    <a:cubicBezTo>
                      <a:pt x="435187" y="529731"/>
                      <a:pt x="425026" y="542431"/>
                      <a:pt x="422487" y="555131"/>
                    </a:cubicBezTo>
                    <a:cubicBezTo>
                      <a:pt x="421851" y="557671"/>
                      <a:pt x="421851" y="560211"/>
                      <a:pt x="421851" y="563386"/>
                    </a:cubicBezTo>
                    <a:cubicBezTo>
                      <a:pt x="421217" y="571641"/>
                      <a:pt x="420582" y="579261"/>
                      <a:pt x="419947" y="587516"/>
                    </a:cubicBezTo>
                    <a:cubicBezTo>
                      <a:pt x="419947" y="590056"/>
                      <a:pt x="419312" y="592596"/>
                      <a:pt x="419312" y="595771"/>
                    </a:cubicBezTo>
                    <a:cubicBezTo>
                      <a:pt x="419312" y="598311"/>
                      <a:pt x="419947" y="601486"/>
                      <a:pt x="418676" y="604026"/>
                    </a:cubicBezTo>
                    <a:cubicBezTo>
                      <a:pt x="418676" y="604026"/>
                      <a:pt x="406612" y="614186"/>
                      <a:pt x="406612" y="614821"/>
                    </a:cubicBezTo>
                    <a:cubicBezTo>
                      <a:pt x="402801" y="619901"/>
                      <a:pt x="404072" y="628791"/>
                      <a:pt x="400897" y="634506"/>
                    </a:cubicBezTo>
                    <a:cubicBezTo>
                      <a:pt x="390101" y="655461"/>
                      <a:pt x="371051" y="674511"/>
                      <a:pt x="357082" y="693561"/>
                    </a:cubicBezTo>
                    <a:cubicBezTo>
                      <a:pt x="353272" y="698641"/>
                      <a:pt x="332951" y="718961"/>
                      <a:pt x="338032" y="727216"/>
                    </a:cubicBezTo>
                    <a:cubicBezTo>
                      <a:pt x="353907" y="751981"/>
                      <a:pt x="392007" y="734201"/>
                      <a:pt x="374226" y="796431"/>
                    </a:cubicBezTo>
                    <a:cubicBezTo>
                      <a:pt x="358987" y="849771"/>
                      <a:pt x="313901" y="797701"/>
                      <a:pt x="277072" y="809131"/>
                    </a:cubicBezTo>
                    <a:cubicBezTo>
                      <a:pt x="265007" y="812941"/>
                      <a:pt x="249767" y="815481"/>
                      <a:pt x="238972" y="823101"/>
                    </a:cubicBezTo>
                    <a:cubicBezTo>
                      <a:pt x="233257" y="827546"/>
                      <a:pt x="185632" y="880251"/>
                      <a:pt x="184997" y="884696"/>
                    </a:cubicBezTo>
                    <a:cubicBezTo>
                      <a:pt x="183726" y="891046"/>
                      <a:pt x="190712" y="896761"/>
                      <a:pt x="189442" y="902476"/>
                    </a:cubicBezTo>
                    <a:cubicBezTo>
                      <a:pt x="186901" y="915811"/>
                      <a:pt x="164042" y="924701"/>
                      <a:pt x="161501" y="937401"/>
                    </a:cubicBezTo>
                    <a:cubicBezTo>
                      <a:pt x="158962" y="951371"/>
                      <a:pt x="180551" y="969151"/>
                      <a:pt x="178647" y="983121"/>
                    </a:cubicBezTo>
                    <a:cubicBezTo>
                      <a:pt x="177376" y="990106"/>
                      <a:pt x="165947" y="995821"/>
                      <a:pt x="164676" y="1002171"/>
                    </a:cubicBezTo>
                    <a:cubicBezTo>
                      <a:pt x="162772" y="1010426"/>
                      <a:pt x="167851" y="1020586"/>
                      <a:pt x="166582" y="1028841"/>
                    </a:cubicBezTo>
                    <a:cubicBezTo>
                      <a:pt x="165312" y="1037096"/>
                      <a:pt x="157692" y="1045986"/>
                      <a:pt x="157692" y="1054241"/>
                    </a:cubicBezTo>
                    <a:cubicBezTo>
                      <a:pt x="157692" y="1074561"/>
                      <a:pt x="178647" y="1094246"/>
                      <a:pt x="178012" y="1115201"/>
                    </a:cubicBezTo>
                    <a:cubicBezTo>
                      <a:pt x="177376" y="1143776"/>
                      <a:pt x="147532" y="1179336"/>
                      <a:pt x="151976" y="1207276"/>
                    </a:cubicBezTo>
                    <a:cubicBezTo>
                      <a:pt x="157057" y="1240931"/>
                      <a:pt x="210397" y="1242836"/>
                      <a:pt x="214842" y="1278396"/>
                    </a:cubicBezTo>
                    <a:cubicBezTo>
                      <a:pt x="215476" y="1284111"/>
                      <a:pt x="195792" y="1326656"/>
                      <a:pt x="190712" y="1329831"/>
                    </a:cubicBezTo>
                    <a:cubicBezTo>
                      <a:pt x="182457" y="1335546"/>
                      <a:pt x="150707" y="1324116"/>
                      <a:pt x="149437" y="1340626"/>
                    </a:cubicBezTo>
                    <a:cubicBezTo>
                      <a:pt x="146897" y="1371741"/>
                      <a:pt x="179282" y="1403491"/>
                      <a:pt x="176107" y="1435876"/>
                    </a:cubicBezTo>
                    <a:cubicBezTo>
                      <a:pt x="174837" y="1448576"/>
                      <a:pt x="165947" y="1453656"/>
                      <a:pt x="162137" y="1464451"/>
                    </a:cubicBezTo>
                    <a:cubicBezTo>
                      <a:pt x="158962" y="1473341"/>
                      <a:pt x="160232" y="1486041"/>
                      <a:pt x="158962" y="1495566"/>
                    </a:cubicBezTo>
                    <a:cubicBezTo>
                      <a:pt x="158962" y="1498106"/>
                      <a:pt x="159597" y="1501281"/>
                      <a:pt x="158326" y="1503186"/>
                    </a:cubicBezTo>
                    <a:cubicBezTo>
                      <a:pt x="141817" y="1533666"/>
                      <a:pt x="91651" y="1532396"/>
                      <a:pt x="89112" y="1538746"/>
                    </a:cubicBezTo>
                    <a:cubicBezTo>
                      <a:pt x="87207" y="1541921"/>
                      <a:pt x="98637" y="1558431"/>
                      <a:pt x="94826" y="1566686"/>
                    </a:cubicBezTo>
                    <a:cubicBezTo>
                      <a:pt x="91016" y="1573671"/>
                      <a:pt x="73237" y="1574941"/>
                      <a:pt x="70062" y="1582561"/>
                    </a:cubicBezTo>
                    <a:cubicBezTo>
                      <a:pt x="60537" y="1605421"/>
                      <a:pt x="90382" y="1677811"/>
                      <a:pt x="54187" y="1705116"/>
                    </a:cubicBezTo>
                    <a:cubicBezTo>
                      <a:pt x="32597" y="1721626"/>
                      <a:pt x="35137" y="1700036"/>
                      <a:pt x="33866" y="1683526"/>
                    </a:cubicBezTo>
                    <a:cubicBezTo>
                      <a:pt x="33866" y="1683526"/>
                      <a:pt x="33866" y="1683526"/>
                      <a:pt x="33866" y="1683526"/>
                    </a:cubicBezTo>
                    <a:cubicBezTo>
                      <a:pt x="30057" y="1682891"/>
                      <a:pt x="27516" y="1651141"/>
                      <a:pt x="7832" y="1678446"/>
                    </a:cubicBezTo>
                    <a:cubicBezTo>
                      <a:pt x="-2328" y="1692416"/>
                      <a:pt x="6562" y="1675906"/>
                      <a:pt x="10372" y="1687971"/>
                    </a:cubicBezTo>
                    <a:lnTo>
                      <a:pt x="1482" y="1693051"/>
                    </a:lnTo>
                    <a:cubicBezTo>
                      <a:pt x="1482" y="1693051"/>
                      <a:pt x="11007" y="1700036"/>
                      <a:pt x="11007" y="1700036"/>
                    </a:cubicBezTo>
                    <a:cubicBezTo>
                      <a:pt x="15451" y="1714006"/>
                      <a:pt x="3387" y="1727976"/>
                      <a:pt x="5291" y="1735596"/>
                    </a:cubicBezTo>
                    <a:cubicBezTo>
                      <a:pt x="7197" y="1743851"/>
                      <a:pt x="13547" y="1754646"/>
                      <a:pt x="12276" y="1763536"/>
                    </a:cubicBezTo>
                    <a:cubicBezTo>
                      <a:pt x="11007" y="1774966"/>
                      <a:pt x="212" y="1787666"/>
                      <a:pt x="847" y="1799096"/>
                    </a:cubicBezTo>
                    <a:cubicBezTo>
                      <a:pt x="847" y="1801001"/>
                      <a:pt x="-1059" y="1804811"/>
                      <a:pt x="847" y="1805446"/>
                    </a:cubicBezTo>
                    <a:cubicBezTo>
                      <a:pt x="7832" y="1806081"/>
                      <a:pt x="13547" y="1794651"/>
                      <a:pt x="20532" y="1794651"/>
                    </a:cubicBezTo>
                    <a:cubicBezTo>
                      <a:pt x="24341" y="1794651"/>
                      <a:pt x="26882" y="1801636"/>
                      <a:pt x="24976" y="1805446"/>
                    </a:cubicBezTo>
                    <a:cubicBezTo>
                      <a:pt x="23707" y="1807351"/>
                      <a:pt x="19262" y="1805446"/>
                      <a:pt x="17991" y="1807986"/>
                    </a:cubicBezTo>
                    <a:cubicBezTo>
                      <a:pt x="16722" y="1809891"/>
                      <a:pt x="18626" y="1820051"/>
                      <a:pt x="18626" y="1820051"/>
                    </a:cubicBezTo>
                    <a:cubicBezTo>
                      <a:pt x="25612" y="1822591"/>
                      <a:pt x="31326" y="1814336"/>
                      <a:pt x="33232" y="1809256"/>
                    </a:cubicBezTo>
                    <a:cubicBezTo>
                      <a:pt x="37041" y="1801636"/>
                      <a:pt x="35137" y="1792111"/>
                      <a:pt x="37676" y="1785126"/>
                    </a:cubicBezTo>
                    <a:cubicBezTo>
                      <a:pt x="39582" y="1781316"/>
                      <a:pt x="37676" y="1795921"/>
                      <a:pt x="41487" y="1797826"/>
                    </a:cubicBezTo>
                    <a:cubicBezTo>
                      <a:pt x="44026" y="1799096"/>
                      <a:pt x="45932" y="1795286"/>
                      <a:pt x="48472" y="1795286"/>
                    </a:cubicBezTo>
                    <a:cubicBezTo>
                      <a:pt x="51012" y="1795286"/>
                      <a:pt x="44026" y="1798461"/>
                      <a:pt x="42757" y="1801001"/>
                    </a:cubicBezTo>
                    <a:cubicBezTo>
                      <a:pt x="38947" y="1807351"/>
                      <a:pt x="24976" y="1817511"/>
                      <a:pt x="28151" y="1827036"/>
                    </a:cubicBezTo>
                    <a:cubicBezTo>
                      <a:pt x="28787" y="1830211"/>
                      <a:pt x="33866" y="1825766"/>
                      <a:pt x="37041" y="1825131"/>
                    </a:cubicBezTo>
                    <a:cubicBezTo>
                      <a:pt x="41487" y="1823226"/>
                      <a:pt x="44026" y="1821956"/>
                      <a:pt x="45932" y="1820051"/>
                    </a:cubicBezTo>
                    <a:cubicBezTo>
                      <a:pt x="47201" y="1820686"/>
                      <a:pt x="49741" y="1823226"/>
                      <a:pt x="43391" y="1828941"/>
                    </a:cubicBezTo>
                    <a:cubicBezTo>
                      <a:pt x="38947" y="1832751"/>
                      <a:pt x="19262" y="1834021"/>
                      <a:pt x="16087" y="1844181"/>
                    </a:cubicBezTo>
                    <a:cubicBezTo>
                      <a:pt x="15451" y="1846086"/>
                      <a:pt x="17991" y="1848626"/>
                      <a:pt x="18626" y="1850531"/>
                    </a:cubicBezTo>
                    <a:cubicBezTo>
                      <a:pt x="22437" y="1859421"/>
                      <a:pt x="68791" y="1866406"/>
                      <a:pt x="52916" y="1820686"/>
                    </a:cubicBezTo>
                    <a:cubicBezTo>
                      <a:pt x="49107" y="1820051"/>
                      <a:pt x="47201" y="1820051"/>
                      <a:pt x="46566" y="1820051"/>
                    </a:cubicBezTo>
                    <a:cubicBezTo>
                      <a:pt x="52916" y="1815606"/>
                      <a:pt x="53551" y="1811796"/>
                      <a:pt x="69426" y="1813701"/>
                    </a:cubicBezTo>
                    <a:cubicBezTo>
                      <a:pt x="71332" y="1813701"/>
                      <a:pt x="66251" y="1815606"/>
                      <a:pt x="64982" y="1816241"/>
                    </a:cubicBezTo>
                    <a:cubicBezTo>
                      <a:pt x="63712" y="1816876"/>
                      <a:pt x="63076" y="1844181"/>
                      <a:pt x="60537" y="1852436"/>
                    </a:cubicBezTo>
                    <a:cubicBezTo>
                      <a:pt x="57997" y="1860691"/>
                      <a:pt x="38312" y="1901331"/>
                      <a:pt x="38312" y="1901966"/>
                    </a:cubicBezTo>
                    <a:cubicBezTo>
                      <a:pt x="38947" y="1906411"/>
                      <a:pt x="52282" y="1911491"/>
                      <a:pt x="52916" y="1912761"/>
                    </a:cubicBezTo>
                    <a:cubicBezTo>
                      <a:pt x="53551" y="1914031"/>
                      <a:pt x="37041" y="1921016"/>
                      <a:pt x="39582" y="1926731"/>
                    </a:cubicBezTo>
                    <a:cubicBezTo>
                      <a:pt x="40216" y="1928636"/>
                      <a:pt x="42757" y="1924191"/>
                      <a:pt x="45297" y="1924191"/>
                    </a:cubicBezTo>
                    <a:cubicBezTo>
                      <a:pt x="63712" y="1926096"/>
                      <a:pt x="47201" y="1940701"/>
                      <a:pt x="55457" y="1946416"/>
                    </a:cubicBezTo>
                    <a:cubicBezTo>
                      <a:pt x="56726" y="1947686"/>
                      <a:pt x="59901" y="1941971"/>
                      <a:pt x="61172" y="1943876"/>
                    </a:cubicBezTo>
                    <a:cubicBezTo>
                      <a:pt x="65616" y="1951496"/>
                      <a:pt x="54822" y="1985151"/>
                      <a:pt x="57997" y="1992771"/>
                    </a:cubicBezTo>
                    <a:cubicBezTo>
                      <a:pt x="61807" y="2001661"/>
                      <a:pt x="71966" y="1961656"/>
                      <a:pt x="77047" y="1979436"/>
                    </a:cubicBezTo>
                    <a:cubicBezTo>
                      <a:pt x="78951" y="1985786"/>
                      <a:pt x="66251" y="1992136"/>
                      <a:pt x="70062" y="1997216"/>
                    </a:cubicBezTo>
                    <a:cubicBezTo>
                      <a:pt x="75141" y="2003566"/>
                      <a:pt x="77682" y="1992771"/>
                      <a:pt x="80222" y="2001026"/>
                    </a:cubicBezTo>
                    <a:cubicBezTo>
                      <a:pt x="82126" y="2007376"/>
                      <a:pt x="77047" y="2010551"/>
                      <a:pt x="73237" y="2015631"/>
                    </a:cubicBezTo>
                    <a:cubicBezTo>
                      <a:pt x="72601" y="2016266"/>
                      <a:pt x="80222" y="2021981"/>
                      <a:pt x="82762" y="2025791"/>
                    </a:cubicBezTo>
                    <a:cubicBezTo>
                      <a:pt x="82762" y="2025791"/>
                      <a:pt x="93557" y="2075321"/>
                      <a:pt x="93557" y="2075956"/>
                    </a:cubicBezTo>
                    <a:lnTo>
                      <a:pt x="106891" y="2083576"/>
                    </a:lnTo>
                    <a:cubicBezTo>
                      <a:pt x="117687" y="2093101"/>
                      <a:pt x="119591" y="2110246"/>
                      <a:pt x="122766" y="2121676"/>
                    </a:cubicBezTo>
                    <a:cubicBezTo>
                      <a:pt x="127212" y="2137551"/>
                      <a:pt x="150707" y="2124216"/>
                      <a:pt x="148167" y="2151521"/>
                    </a:cubicBezTo>
                    <a:cubicBezTo>
                      <a:pt x="144992" y="2185811"/>
                      <a:pt x="121497" y="2147076"/>
                      <a:pt x="112607" y="2169936"/>
                    </a:cubicBezTo>
                    <a:cubicBezTo>
                      <a:pt x="111972" y="2171841"/>
                      <a:pt x="135467" y="2193431"/>
                      <a:pt x="131022" y="2205496"/>
                    </a:cubicBezTo>
                    <a:cubicBezTo>
                      <a:pt x="126576" y="2216926"/>
                      <a:pt x="95462" y="2183906"/>
                      <a:pt x="96732" y="2195971"/>
                    </a:cubicBezTo>
                    <a:cubicBezTo>
                      <a:pt x="98637" y="2209941"/>
                      <a:pt x="116416" y="2262646"/>
                      <a:pt x="124672" y="2272806"/>
                    </a:cubicBezTo>
                    <a:cubicBezTo>
                      <a:pt x="131657" y="2281061"/>
                      <a:pt x="132292" y="2270901"/>
                      <a:pt x="136101" y="2282966"/>
                    </a:cubicBezTo>
                    <a:cubicBezTo>
                      <a:pt x="136737" y="2284871"/>
                      <a:pt x="136101" y="2287411"/>
                      <a:pt x="135467" y="2289316"/>
                    </a:cubicBezTo>
                    <a:cubicBezTo>
                      <a:pt x="134832" y="2291221"/>
                      <a:pt x="132292" y="2293126"/>
                      <a:pt x="132926" y="2295031"/>
                    </a:cubicBezTo>
                    <a:cubicBezTo>
                      <a:pt x="134832" y="2302016"/>
                      <a:pt x="143722" y="2303286"/>
                      <a:pt x="147532" y="2311541"/>
                    </a:cubicBezTo>
                    <a:cubicBezTo>
                      <a:pt x="151976" y="2320431"/>
                      <a:pt x="129751" y="2322971"/>
                      <a:pt x="129751" y="2328686"/>
                    </a:cubicBezTo>
                    <a:cubicBezTo>
                      <a:pt x="129751" y="2335036"/>
                      <a:pt x="137372" y="2347736"/>
                      <a:pt x="134832" y="2354086"/>
                    </a:cubicBezTo>
                    <a:cubicBezTo>
                      <a:pt x="134832" y="2354086"/>
                      <a:pt x="108797" y="2355356"/>
                      <a:pt x="117687" y="2361706"/>
                    </a:cubicBezTo>
                    <a:cubicBezTo>
                      <a:pt x="122132" y="2364881"/>
                      <a:pt x="128482" y="2359801"/>
                      <a:pt x="130387" y="2359801"/>
                    </a:cubicBezTo>
                    <a:cubicBezTo>
                      <a:pt x="141817" y="2361071"/>
                      <a:pt x="157057" y="2379486"/>
                      <a:pt x="176107" y="2376311"/>
                    </a:cubicBezTo>
                    <a:cubicBezTo>
                      <a:pt x="189442" y="2373771"/>
                      <a:pt x="195792" y="2366786"/>
                      <a:pt x="206587" y="2363611"/>
                    </a:cubicBezTo>
                    <a:cubicBezTo>
                      <a:pt x="213572" y="2361071"/>
                      <a:pt x="225001" y="2364246"/>
                      <a:pt x="231987" y="2362341"/>
                    </a:cubicBezTo>
                    <a:cubicBezTo>
                      <a:pt x="243417" y="2359166"/>
                      <a:pt x="252307" y="2380756"/>
                      <a:pt x="265642" y="2374406"/>
                    </a:cubicBezTo>
                    <a:cubicBezTo>
                      <a:pt x="298026" y="2358531"/>
                      <a:pt x="273897" y="2333766"/>
                      <a:pt x="270087" y="2312811"/>
                    </a:cubicBezTo>
                    <a:cubicBezTo>
                      <a:pt x="266276" y="2291221"/>
                      <a:pt x="290407" y="2268361"/>
                      <a:pt x="304376" y="2256931"/>
                    </a:cubicBezTo>
                    <a:cubicBezTo>
                      <a:pt x="314537" y="2248676"/>
                      <a:pt x="320887" y="2268361"/>
                      <a:pt x="330412" y="2264551"/>
                    </a:cubicBezTo>
                    <a:cubicBezTo>
                      <a:pt x="344382" y="2259471"/>
                      <a:pt x="318347" y="2243596"/>
                      <a:pt x="327872" y="2237246"/>
                    </a:cubicBezTo>
                    <a:cubicBezTo>
                      <a:pt x="341207" y="2228991"/>
                      <a:pt x="334857" y="2240421"/>
                      <a:pt x="342476" y="2241056"/>
                    </a:cubicBezTo>
                    <a:cubicBezTo>
                      <a:pt x="344382" y="2241056"/>
                      <a:pt x="342476" y="2235976"/>
                      <a:pt x="344382" y="2235341"/>
                    </a:cubicBezTo>
                    <a:cubicBezTo>
                      <a:pt x="349462" y="2232801"/>
                      <a:pt x="360257" y="2242326"/>
                      <a:pt x="365337" y="2239786"/>
                    </a:cubicBezTo>
                    <a:cubicBezTo>
                      <a:pt x="367242" y="2238516"/>
                      <a:pt x="365337" y="2233436"/>
                      <a:pt x="367242" y="2234071"/>
                    </a:cubicBezTo>
                    <a:cubicBezTo>
                      <a:pt x="371051" y="2234071"/>
                      <a:pt x="377401" y="2242326"/>
                      <a:pt x="384387" y="2241056"/>
                    </a:cubicBezTo>
                    <a:cubicBezTo>
                      <a:pt x="387562" y="2240421"/>
                      <a:pt x="388832" y="2235341"/>
                      <a:pt x="392007" y="2235341"/>
                    </a:cubicBezTo>
                    <a:cubicBezTo>
                      <a:pt x="395182" y="2235341"/>
                      <a:pt x="389467" y="2242326"/>
                      <a:pt x="391372" y="2244231"/>
                    </a:cubicBezTo>
                    <a:cubicBezTo>
                      <a:pt x="393912" y="2246771"/>
                      <a:pt x="420582" y="2230261"/>
                      <a:pt x="424392" y="2234071"/>
                    </a:cubicBezTo>
                    <a:cubicBezTo>
                      <a:pt x="425662" y="2235341"/>
                      <a:pt x="420582" y="2239151"/>
                      <a:pt x="422487" y="2239786"/>
                    </a:cubicBezTo>
                    <a:cubicBezTo>
                      <a:pt x="425026" y="2241056"/>
                      <a:pt x="442172" y="2241056"/>
                      <a:pt x="447251" y="2244231"/>
                    </a:cubicBezTo>
                    <a:cubicBezTo>
                      <a:pt x="452967" y="2248041"/>
                      <a:pt x="435187" y="2249311"/>
                      <a:pt x="450426" y="2256931"/>
                    </a:cubicBezTo>
                    <a:cubicBezTo>
                      <a:pt x="450426" y="2256931"/>
                      <a:pt x="456142" y="2246771"/>
                      <a:pt x="456776" y="2245501"/>
                    </a:cubicBezTo>
                    <a:cubicBezTo>
                      <a:pt x="461222" y="2237881"/>
                      <a:pt x="469476" y="2236611"/>
                      <a:pt x="473287" y="2227721"/>
                    </a:cubicBezTo>
                    <a:cubicBezTo>
                      <a:pt x="480272" y="2208671"/>
                      <a:pt x="484082" y="2191526"/>
                      <a:pt x="493607" y="2176286"/>
                    </a:cubicBezTo>
                    <a:cubicBezTo>
                      <a:pt x="497417" y="2170571"/>
                      <a:pt x="491701" y="2160411"/>
                      <a:pt x="499957" y="2155331"/>
                    </a:cubicBezTo>
                    <a:cubicBezTo>
                      <a:pt x="528532" y="2137551"/>
                      <a:pt x="499957" y="2154696"/>
                      <a:pt x="509482" y="2137551"/>
                    </a:cubicBezTo>
                    <a:cubicBezTo>
                      <a:pt x="512022" y="2133106"/>
                      <a:pt x="522182" y="2139456"/>
                      <a:pt x="523451" y="2135011"/>
                    </a:cubicBezTo>
                    <a:cubicBezTo>
                      <a:pt x="527897" y="2121676"/>
                      <a:pt x="519007" y="2131836"/>
                      <a:pt x="518372" y="2131836"/>
                    </a:cubicBezTo>
                    <a:cubicBezTo>
                      <a:pt x="510117" y="2131201"/>
                      <a:pt x="520276" y="2119136"/>
                      <a:pt x="520912" y="2116596"/>
                    </a:cubicBezTo>
                    <a:cubicBezTo>
                      <a:pt x="522182" y="2107071"/>
                      <a:pt x="518372" y="2087386"/>
                      <a:pt x="522182" y="2082941"/>
                    </a:cubicBezTo>
                    <a:cubicBezTo>
                      <a:pt x="526626" y="2078496"/>
                      <a:pt x="534882" y="2085481"/>
                      <a:pt x="536151" y="2083576"/>
                    </a:cubicBezTo>
                    <a:cubicBezTo>
                      <a:pt x="539326" y="2078496"/>
                      <a:pt x="525992" y="2068336"/>
                      <a:pt x="524722" y="2061351"/>
                    </a:cubicBezTo>
                    <a:cubicBezTo>
                      <a:pt x="521547" y="2046111"/>
                      <a:pt x="545042" y="2009916"/>
                      <a:pt x="551392" y="2007376"/>
                    </a:cubicBezTo>
                    <a:cubicBezTo>
                      <a:pt x="572347" y="1999121"/>
                      <a:pt x="517101" y="1987691"/>
                      <a:pt x="533612" y="1979436"/>
                    </a:cubicBezTo>
                    <a:cubicBezTo>
                      <a:pt x="536151" y="1978166"/>
                      <a:pt x="536151" y="1985151"/>
                      <a:pt x="538692" y="1985786"/>
                    </a:cubicBezTo>
                    <a:cubicBezTo>
                      <a:pt x="550757" y="1988326"/>
                      <a:pt x="538692" y="1964831"/>
                      <a:pt x="539962" y="1964196"/>
                    </a:cubicBezTo>
                    <a:cubicBezTo>
                      <a:pt x="543772" y="1961021"/>
                      <a:pt x="555201" y="1969911"/>
                      <a:pt x="555201" y="1964831"/>
                    </a:cubicBezTo>
                    <a:cubicBezTo>
                      <a:pt x="555837" y="1955941"/>
                      <a:pt x="531072" y="1942606"/>
                      <a:pt x="527262" y="1931811"/>
                    </a:cubicBezTo>
                    <a:cubicBezTo>
                      <a:pt x="526626" y="1930541"/>
                      <a:pt x="524087" y="1926731"/>
                      <a:pt x="525992" y="1927366"/>
                    </a:cubicBezTo>
                    <a:cubicBezTo>
                      <a:pt x="525992" y="1927366"/>
                      <a:pt x="525992" y="1924191"/>
                      <a:pt x="532976" y="1924826"/>
                    </a:cubicBezTo>
                    <a:cubicBezTo>
                      <a:pt x="536787" y="1924826"/>
                      <a:pt x="537422" y="1931176"/>
                      <a:pt x="541232" y="1931176"/>
                    </a:cubicBezTo>
                    <a:cubicBezTo>
                      <a:pt x="542501" y="1931176"/>
                      <a:pt x="544407" y="1923556"/>
                      <a:pt x="543137" y="1922286"/>
                    </a:cubicBezTo>
                    <a:cubicBezTo>
                      <a:pt x="537422" y="1914031"/>
                      <a:pt x="534247" y="1924826"/>
                      <a:pt x="534882" y="1912761"/>
                    </a:cubicBezTo>
                    <a:cubicBezTo>
                      <a:pt x="534882" y="1908951"/>
                      <a:pt x="542501" y="1915936"/>
                      <a:pt x="545042" y="1919111"/>
                    </a:cubicBezTo>
                    <a:cubicBezTo>
                      <a:pt x="550122" y="1926096"/>
                      <a:pt x="560917" y="1933081"/>
                      <a:pt x="561551" y="1931811"/>
                    </a:cubicBezTo>
                    <a:cubicBezTo>
                      <a:pt x="567901" y="1921016"/>
                      <a:pt x="551392" y="1914666"/>
                      <a:pt x="552026" y="1913396"/>
                    </a:cubicBezTo>
                    <a:cubicBezTo>
                      <a:pt x="552662" y="1911491"/>
                      <a:pt x="548851" y="1909586"/>
                      <a:pt x="548851" y="1907046"/>
                    </a:cubicBezTo>
                    <a:cubicBezTo>
                      <a:pt x="548851" y="1905141"/>
                      <a:pt x="548851" y="1901966"/>
                      <a:pt x="550757" y="1901331"/>
                    </a:cubicBezTo>
                    <a:cubicBezTo>
                      <a:pt x="553932" y="1900061"/>
                      <a:pt x="553932" y="1904506"/>
                      <a:pt x="553932" y="1901331"/>
                    </a:cubicBezTo>
                    <a:cubicBezTo>
                      <a:pt x="553932" y="1898156"/>
                      <a:pt x="560282" y="1898791"/>
                      <a:pt x="560917" y="1895616"/>
                    </a:cubicBezTo>
                    <a:cubicBezTo>
                      <a:pt x="560917" y="1894981"/>
                      <a:pt x="549487" y="1877201"/>
                      <a:pt x="548217" y="1874026"/>
                    </a:cubicBezTo>
                    <a:cubicBezTo>
                      <a:pt x="545676" y="1867041"/>
                      <a:pt x="564726" y="1894346"/>
                      <a:pt x="566632" y="1886726"/>
                    </a:cubicBezTo>
                    <a:cubicBezTo>
                      <a:pt x="567901" y="1881011"/>
                      <a:pt x="572347" y="1874026"/>
                      <a:pt x="567267" y="1865771"/>
                    </a:cubicBezTo>
                    <a:lnTo>
                      <a:pt x="557107" y="1862596"/>
                    </a:lnTo>
                    <a:cubicBezTo>
                      <a:pt x="557107" y="1857516"/>
                      <a:pt x="559012" y="1854976"/>
                      <a:pt x="560282" y="1853706"/>
                    </a:cubicBezTo>
                    <a:cubicBezTo>
                      <a:pt x="557742" y="1855611"/>
                      <a:pt x="555201" y="1860056"/>
                      <a:pt x="550757" y="1846721"/>
                    </a:cubicBezTo>
                    <a:cubicBezTo>
                      <a:pt x="549487" y="1843546"/>
                      <a:pt x="571076" y="1856881"/>
                      <a:pt x="559647" y="1837831"/>
                    </a:cubicBezTo>
                    <a:cubicBezTo>
                      <a:pt x="559647" y="1837831"/>
                      <a:pt x="544407" y="1831481"/>
                      <a:pt x="544407" y="1830846"/>
                    </a:cubicBezTo>
                    <a:cubicBezTo>
                      <a:pt x="543137" y="1824496"/>
                      <a:pt x="556472" y="1834656"/>
                      <a:pt x="562822" y="1834656"/>
                    </a:cubicBezTo>
                    <a:cubicBezTo>
                      <a:pt x="572982" y="1835291"/>
                      <a:pt x="569807" y="1822591"/>
                      <a:pt x="581872" y="1823226"/>
                    </a:cubicBezTo>
                    <a:cubicBezTo>
                      <a:pt x="583776" y="1823226"/>
                      <a:pt x="578062" y="1821321"/>
                      <a:pt x="576792" y="1820051"/>
                    </a:cubicBezTo>
                    <a:cubicBezTo>
                      <a:pt x="572347" y="1814971"/>
                      <a:pt x="571076" y="1804176"/>
                      <a:pt x="567267" y="1801636"/>
                    </a:cubicBezTo>
                    <a:cubicBezTo>
                      <a:pt x="564092" y="1799731"/>
                      <a:pt x="539962" y="1793381"/>
                      <a:pt x="532342" y="1794016"/>
                    </a:cubicBezTo>
                    <a:lnTo>
                      <a:pt x="528532" y="1802906"/>
                    </a:lnTo>
                    <a:cubicBezTo>
                      <a:pt x="528532" y="1802906"/>
                      <a:pt x="522182" y="1793381"/>
                      <a:pt x="522182" y="1793381"/>
                    </a:cubicBezTo>
                    <a:cubicBezTo>
                      <a:pt x="517101" y="1792111"/>
                      <a:pt x="502497" y="1794651"/>
                      <a:pt x="506942" y="1792746"/>
                    </a:cubicBezTo>
                    <a:cubicBezTo>
                      <a:pt x="520276" y="1787666"/>
                      <a:pt x="586317" y="1801636"/>
                      <a:pt x="593301" y="1796556"/>
                    </a:cubicBezTo>
                    <a:cubicBezTo>
                      <a:pt x="595842" y="1794651"/>
                      <a:pt x="593937" y="1795286"/>
                      <a:pt x="598382" y="1794016"/>
                    </a:cubicBezTo>
                    <a:cubicBezTo>
                      <a:pt x="601557" y="1792746"/>
                      <a:pt x="608542" y="1787031"/>
                      <a:pt x="605367" y="1785126"/>
                    </a:cubicBezTo>
                    <a:cubicBezTo>
                      <a:pt x="601557" y="1782586"/>
                      <a:pt x="593301" y="1782586"/>
                      <a:pt x="593937" y="1775601"/>
                    </a:cubicBezTo>
                    <a:cubicBezTo>
                      <a:pt x="593937" y="1767981"/>
                      <a:pt x="612351" y="1783856"/>
                      <a:pt x="615526" y="1782586"/>
                    </a:cubicBezTo>
                    <a:cubicBezTo>
                      <a:pt x="618067" y="1781316"/>
                      <a:pt x="618701" y="1778141"/>
                      <a:pt x="620607" y="1776871"/>
                    </a:cubicBezTo>
                    <a:cubicBezTo>
                      <a:pt x="622512" y="1775601"/>
                      <a:pt x="625687" y="1778141"/>
                      <a:pt x="627592" y="1776871"/>
                    </a:cubicBezTo>
                    <a:cubicBezTo>
                      <a:pt x="629497" y="1775601"/>
                      <a:pt x="630132" y="1773061"/>
                      <a:pt x="629497" y="1771156"/>
                    </a:cubicBezTo>
                    <a:cubicBezTo>
                      <a:pt x="628862" y="1769251"/>
                      <a:pt x="623147" y="1769251"/>
                      <a:pt x="624417" y="1767981"/>
                    </a:cubicBezTo>
                    <a:cubicBezTo>
                      <a:pt x="626322" y="1766076"/>
                      <a:pt x="629497" y="1767981"/>
                      <a:pt x="632037" y="1767981"/>
                    </a:cubicBezTo>
                    <a:cubicBezTo>
                      <a:pt x="634576" y="1767981"/>
                      <a:pt x="637751" y="1769886"/>
                      <a:pt x="639657" y="1767981"/>
                    </a:cubicBezTo>
                    <a:cubicBezTo>
                      <a:pt x="644737" y="1764806"/>
                      <a:pt x="630767" y="1751471"/>
                      <a:pt x="637117" y="1749566"/>
                    </a:cubicBezTo>
                    <a:cubicBezTo>
                      <a:pt x="654262" y="1745121"/>
                      <a:pt x="649182" y="1750201"/>
                      <a:pt x="650451" y="1750201"/>
                    </a:cubicBezTo>
                    <a:cubicBezTo>
                      <a:pt x="652357" y="1750201"/>
                      <a:pt x="654262" y="1751471"/>
                      <a:pt x="655532" y="1750201"/>
                    </a:cubicBezTo>
                    <a:cubicBezTo>
                      <a:pt x="659342" y="1748296"/>
                      <a:pt x="652992" y="1741946"/>
                      <a:pt x="654262" y="1738136"/>
                    </a:cubicBezTo>
                    <a:cubicBezTo>
                      <a:pt x="656167" y="1733056"/>
                      <a:pt x="656801" y="1701941"/>
                      <a:pt x="660612" y="1701941"/>
                    </a:cubicBezTo>
                    <a:cubicBezTo>
                      <a:pt x="661247" y="1701941"/>
                      <a:pt x="665692" y="1708291"/>
                      <a:pt x="670772" y="1708291"/>
                    </a:cubicBezTo>
                    <a:cubicBezTo>
                      <a:pt x="673312" y="1708291"/>
                      <a:pt x="663787" y="1748931"/>
                      <a:pt x="671407" y="1753376"/>
                    </a:cubicBezTo>
                    <a:cubicBezTo>
                      <a:pt x="675851" y="1755916"/>
                      <a:pt x="680297" y="1763536"/>
                      <a:pt x="682837" y="1756551"/>
                    </a:cubicBezTo>
                    <a:cubicBezTo>
                      <a:pt x="686012" y="1748931"/>
                      <a:pt x="699982" y="1711466"/>
                      <a:pt x="715857" y="1712101"/>
                    </a:cubicBezTo>
                    <a:cubicBezTo>
                      <a:pt x="719032" y="1712101"/>
                      <a:pt x="713317" y="1717816"/>
                      <a:pt x="713951" y="1720991"/>
                    </a:cubicBezTo>
                    <a:cubicBezTo>
                      <a:pt x="714587" y="1722896"/>
                      <a:pt x="738082" y="1703211"/>
                      <a:pt x="738082" y="1703211"/>
                    </a:cubicBezTo>
                    <a:cubicBezTo>
                      <a:pt x="731097" y="1689876"/>
                      <a:pt x="722842" y="1698766"/>
                      <a:pt x="723476" y="1675906"/>
                    </a:cubicBezTo>
                    <a:cubicBezTo>
                      <a:pt x="723476" y="1674636"/>
                      <a:pt x="753957" y="1686066"/>
                      <a:pt x="760307" y="1676541"/>
                    </a:cubicBezTo>
                    <a:cubicBezTo>
                      <a:pt x="761576" y="1675271"/>
                      <a:pt x="759037" y="1668921"/>
                      <a:pt x="750782" y="1661301"/>
                    </a:cubicBezTo>
                    <a:cubicBezTo>
                      <a:pt x="747607" y="1658126"/>
                      <a:pt x="738082" y="1651141"/>
                      <a:pt x="739351" y="1654951"/>
                    </a:cubicBezTo>
                    <a:cubicBezTo>
                      <a:pt x="740622" y="1660666"/>
                      <a:pt x="746972" y="1662571"/>
                      <a:pt x="742526" y="1673366"/>
                    </a:cubicBezTo>
                    <a:cubicBezTo>
                      <a:pt x="742526" y="1674001"/>
                      <a:pt x="727287" y="1672731"/>
                      <a:pt x="717762" y="1675906"/>
                    </a:cubicBezTo>
                    <a:cubicBezTo>
                      <a:pt x="715222" y="1676541"/>
                      <a:pt x="699347" y="1670826"/>
                      <a:pt x="692997" y="1672096"/>
                    </a:cubicBezTo>
                    <a:cubicBezTo>
                      <a:pt x="682201" y="1674001"/>
                      <a:pt x="682837" y="1693686"/>
                      <a:pt x="682201" y="1693051"/>
                    </a:cubicBezTo>
                    <a:cubicBezTo>
                      <a:pt x="679662" y="1682256"/>
                      <a:pt x="675851" y="1689876"/>
                      <a:pt x="665692" y="1683526"/>
                    </a:cubicBezTo>
                    <a:cubicBezTo>
                      <a:pt x="662517" y="1681621"/>
                      <a:pt x="656801" y="1677176"/>
                      <a:pt x="654262" y="1680351"/>
                    </a:cubicBezTo>
                    <a:cubicBezTo>
                      <a:pt x="651722" y="1683526"/>
                      <a:pt x="658707" y="1689876"/>
                      <a:pt x="655532" y="1692416"/>
                    </a:cubicBezTo>
                    <a:cubicBezTo>
                      <a:pt x="655532" y="1692416"/>
                      <a:pt x="647912" y="1677176"/>
                      <a:pt x="639022" y="1676541"/>
                    </a:cubicBezTo>
                    <a:cubicBezTo>
                      <a:pt x="637117" y="1676541"/>
                      <a:pt x="626957" y="1696861"/>
                      <a:pt x="617432" y="1684796"/>
                    </a:cubicBezTo>
                    <a:cubicBezTo>
                      <a:pt x="616162" y="1682891"/>
                      <a:pt x="622512" y="1684161"/>
                      <a:pt x="624417" y="1682256"/>
                    </a:cubicBezTo>
                    <a:cubicBezTo>
                      <a:pt x="624417" y="1682256"/>
                      <a:pt x="621242" y="1673366"/>
                      <a:pt x="621242" y="1673366"/>
                    </a:cubicBezTo>
                    <a:cubicBezTo>
                      <a:pt x="621876" y="1672731"/>
                      <a:pt x="633942" y="1675906"/>
                      <a:pt x="628226" y="1667651"/>
                    </a:cubicBezTo>
                    <a:cubicBezTo>
                      <a:pt x="623147" y="1661301"/>
                      <a:pt x="606001" y="1667016"/>
                      <a:pt x="600287" y="1663841"/>
                    </a:cubicBezTo>
                    <a:cubicBezTo>
                      <a:pt x="593937" y="1660666"/>
                      <a:pt x="590762" y="1642251"/>
                      <a:pt x="581237" y="1642251"/>
                    </a:cubicBezTo>
                    <a:cubicBezTo>
                      <a:pt x="576792" y="1642251"/>
                      <a:pt x="567901" y="1640346"/>
                      <a:pt x="567901" y="1644791"/>
                    </a:cubicBezTo>
                    <a:cubicBezTo>
                      <a:pt x="567901" y="1644791"/>
                      <a:pt x="579967" y="1653046"/>
                      <a:pt x="579967" y="1653046"/>
                    </a:cubicBezTo>
                    <a:cubicBezTo>
                      <a:pt x="579967" y="1658761"/>
                      <a:pt x="570442" y="1645426"/>
                      <a:pt x="564726" y="1644156"/>
                    </a:cubicBezTo>
                    <a:cubicBezTo>
                      <a:pt x="550122" y="1640981"/>
                      <a:pt x="531707" y="1647966"/>
                      <a:pt x="516467" y="1647966"/>
                    </a:cubicBezTo>
                    <a:cubicBezTo>
                      <a:pt x="510751" y="1647966"/>
                      <a:pt x="497417" y="1639076"/>
                      <a:pt x="503132" y="1638441"/>
                    </a:cubicBezTo>
                    <a:cubicBezTo>
                      <a:pt x="505672" y="1638441"/>
                      <a:pt x="508212" y="1638441"/>
                      <a:pt x="510751" y="1639076"/>
                    </a:cubicBezTo>
                    <a:cubicBezTo>
                      <a:pt x="512657" y="1639711"/>
                      <a:pt x="514562" y="1641616"/>
                      <a:pt x="517101" y="1641616"/>
                    </a:cubicBezTo>
                    <a:cubicBezTo>
                      <a:pt x="519642" y="1641616"/>
                      <a:pt x="523451" y="1633361"/>
                      <a:pt x="525357" y="1635901"/>
                    </a:cubicBezTo>
                    <a:cubicBezTo>
                      <a:pt x="527262" y="1638441"/>
                      <a:pt x="531707" y="1635901"/>
                      <a:pt x="536787" y="1633361"/>
                    </a:cubicBezTo>
                    <a:cubicBezTo>
                      <a:pt x="538057" y="1632726"/>
                      <a:pt x="538692" y="1635901"/>
                      <a:pt x="539962" y="1636536"/>
                    </a:cubicBezTo>
                    <a:cubicBezTo>
                      <a:pt x="541867" y="1637171"/>
                      <a:pt x="545042" y="1638441"/>
                      <a:pt x="546312" y="1636536"/>
                    </a:cubicBezTo>
                    <a:cubicBezTo>
                      <a:pt x="559012" y="1625741"/>
                      <a:pt x="541867" y="1612406"/>
                      <a:pt x="553932" y="1615581"/>
                    </a:cubicBezTo>
                    <a:cubicBezTo>
                      <a:pt x="558376" y="1616851"/>
                      <a:pt x="565997" y="1635901"/>
                      <a:pt x="571076" y="1634631"/>
                    </a:cubicBezTo>
                    <a:cubicBezTo>
                      <a:pt x="571076" y="1634631"/>
                      <a:pt x="579967" y="1623201"/>
                      <a:pt x="579967" y="1623201"/>
                    </a:cubicBezTo>
                    <a:cubicBezTo>
                      <a:pt x="588222" y="1619391"/>
                      <a:pt x="598382" y="1638441"/>
                      <a:pt x="604732" y="1633361"/>
                    </a:cubicBezTo>
                    <a:cubicBezTo>
                      <a:pt x="605367" y="1632726"/>
                      <a:pt x="593301" y="1618756"/>
                      <a:pt x="605367" y="1621296"/>
                    </a:cubicBezTo>
                    <a:cubicBezTo>
                      <a:pt x="608542" y="1621931"/>
                      <a:pt x="619972" y="1630821"/>
                      <a:pt x="619972" y="1630821"/>
                    </a:cubicBezTo>
                    <a:cubicBezTo>
                      <a:pt x="627592" y="1635266"/>
                      <a:pt x="630132" y="1642886"/>
                      <a:pt x="637751" y="1646696"/>
                    </a:cubicBezTo>
                    <a:cubicBezTo>
                      <a:pt x="639022" y="1647331"/>
                      <a:pt x="630132" y="1613041"/>
                      <a:pt x="637117" y="1613676"/>
                    </a:cubicBezTo>
                    <a:cubicBezTo>
                      <a:pt x="640926" y="1613676"/>
                      <a:pt x="636482" y="1621296"/>
                      <a:pt x="638387" y="1624471"/>
                    </a:cubicBezTo>
                    <a:cubicBezTo>
                      <a:pt x="640292" y="1627646"/>
                      <a:pt x="644737" y="1634631"/>
                      <a:pt x="647912" y="1635266"/>
                    </a:cubicBezTo>
                    <a:cubicBezTo>
                      <a:pt x="649817" y="1635901"/>
                      <a:pt x="652357" y="1630821"/>
                      <a:pt x="652992" y="1632726"/>
                    </a:cubicBezTo>
                    <a:cubicBezTo>
                      <a:pt x="654262" y="1634631"/>
                      <a:pt x="649817" y="1636536"/>
                      <a:pt x="649817" y="1638441"/>
                    </a:cubicBezTo>
                    <a:cubicBezTo>
                      <a:pt x="649817" y="1639711"/>
                      <a:pt x="666962" y="1651141"/>
                      <a:pt x="669501" y="1651141"/>
                    </a:cubicBezTo>
                    <a:cubicBezTo>
                      <a:pt x="674582" y="1651141"/>
                      <a:pt x="675217" y="1632091"/>
                      <a:pt x="675217" y="1631456"/>
                    </a:cubicBezTo>
                    <a:cubicBezTo>
                      <a:pt x="674582" y="1622566"/>
                      <a:pt x="663787" y="1622566"/>
                      <a:pt x="659976" y="1614946"/>
                    </a:cubicBezTo>
                    <a:cubicBezTo>
                      <a:pt x="659342" y="1614946"/>
                      <a:pt x="659342" y="1614311"/>
                      <a:pt x="659342" y="1614311"/>
                    </a:cubicBezTo>
                    <a:cubicBezTo>
                      <a:pt x="659342" y="1614311"/>
                      <a:pt x="659342" y="1613676"/>
                      <a:pt x="659342" y="1613676"/>
                    </a:cubicBezTo>
                    <a:cubicBezTo>
                      <a:pt x="658707" y="1612406"/>
                      <a:pt x="658707" y="1611136"/>
                      <a:pt x="658707" y="1609866"/>
                    </a:cubicBezTo>
                    <a:cubicBezTo>
                      <a:pt x="658707" y="1607961"/>
                      <a:pt x="660612" y="1607326"/>
                      <a:pt x="661247" y="1605421"/>
                    </a:cubicBezTo>
                    <a:cubicBezTo>
                      <a:pt x="661882" y="1603516"/>
                      <a:pt x="663151" y="1600341"/>
                      <a:pt x="661247" y="1599706"/>
                    </a:cubicBezTo>
                    <a:cubicBezTo>
                      <a:pt x="653626" y="1593991"/>
                      <a:pt x="649182" y="1608596"/>
                      <a:pt x="649182" y="1614311"/>
                    </a:cubicBezTo>
                    <a:cubicBezTo>
                      <a:pt x="649182" y="1617486"/>
                      <a:pt x="651722" y="1627011"/>
                      <a:pt x="651087" y="1623836"/>
                    </a:cubicBezTo>
                    <a:cubicBezTo>
                      <a:pt x="649817" y="1620661"/>
                      <a:pt x="644737" y="1610501"/>
                      <a:pt x="644737" y="1607961"/>
                    </a:cubicBezTo>
                    <a:lnTo>
                      <a:pt x="649817" y="1599071"/>
                    </a:lnTo>
                    <a:cubicBezTo>
                      <a:pt x="647276" y="1595261"/>
                      <a:pt x="633307" y="1598436"/>
                      <a:pt x="636482" y="1595896"/>
                    </a:cubicBezTo>
                    <a:cubicBezTo>
                      <a:pt x="638387" y="1593991"/>
                      <a:pt x="642197" y="1595896"/>
                      <a:pt x="644737" y="1595896"/>
                    </a:cubicBezTo>
                    <a:cubicBezTo>
                      <a:pt x="647276" y="1595896"/>
                      <a:pt x="650451" y="1597166"/>
                      <a:pt x="652992" y="1595896"/>
                    </a:cubicBezTo>
                    <a:cubicBezTo>
                      <a:pt x="655532" y="1595261"/>
                      <a:pt x="659976" y="1580656"/>
                      <a:pt x="663151" y="1590181"/>
                    </a:cubicBezTo>
                    <a:cubicBezTo>
                      <a:pt x="666962" y="1602246"/>
                      <a:pt x="659342" y="1607961"/>
                      <a:pt x="659342" y="1613041"/>
                    </a:cubicBezTo>
                    <a:cubicBezTo>
                      <a:pt x="659342" y="1613676"/>
                      <a:pt x="659976" y="1613676"/>
                      <a:pt x="659976" y="1614311"/>
                    </a:cubicBezTo>
                    <a:cubicBezTo>
                      <a:pt x="662517" y="1615581"/>
                      <a:pt x="670772" y="1620026"/>
                      <a:pt x="670772" y="1620026"/>
                    </a:cubicBezTo>
                    <a:cubicBezTo>
                      <a:pt x="672676" y="1619391"/>
                      <a:pt x="670772" y="1616216"/>
                      <a:pt x="670772" y="1614311"/>
                    </a:cubicBezTo>
                    <a:cubicBezTo>
                      <a:pt x="670772" y="1611136"/>
                      <a:pt x="670137" y="1607961"/>
                      <a:pt x="670772" y="1605421"/>
                    </a:cubicBezTo>
                    <a:cubicBezTo>
                      <a:pt x="672676" y="1600341"/>
                      <a:pt x="671407" y="1616216"/>
                      <a:pt x="673947" y="1620661"/>
                    </a:cubicBezTo>
                    <a:cubicBezTo>
                      <a:pt x="687917" y="1647966"/>
                      <a:pt x="670137" y="1632091"/>
                      <a:pt x="672676" y="1656856"/>
                    </a:cubicBezTo>
                    <a:cubicBezTo>
                      <a:pt x="674582" y="1670826"/>
                      <a:pt x="697442" y="1665746"/>
                      <a:pt x="699347" y="1660666"/>
                    </a:cubicBezTo>
                    <a:cubicBezTo>
                      <a:pt x="699982" y="1658126"/>
                      <a:pt x="705697" y="1662571"/>
                      <a:pt x="707601" y="1660666"/>
                    </a:cubicBezTo>
                    <a:cubicBezTo>
                      <a:pt x="710142" y="1658761"/>
                      <a:pt x="707601" y="1653681"/>
                      <a:pt x="709507" y="1651776"/>
                    </a:cubicBezTo>
                    <a:cubicBezTo>
                      <a:pt x="720937" y="1639711"/>
                      <a:pt x="708872" y="1667016"/>
                      <a:pt x="729192" y="1664476"/>
                    </a:cubicBezTo>
                    <a:cubicBezTo>
                      <a:pt x="734272" y="1663841"/>
                      <a:pt x="720301" y="1653046"/>
                      <a:pt x="724747" y="1649236"/>
                    </a:cubicBezTo>
                    <a:cubicBezTo>
                      <a:pt x="726651" y="1647966"/>
                      <a:pt x="729192" y="1649236"/>
                      <a:pt x="731097" y="1649236"/>
                    </a:cubicBezTo>
                    <a:cubicBezTo>
                      <a:pt x="733637" y="1649236"/>
                      <a:pt x="735542" y="1649236"/>
                      <a:pt x="737447" y="1649236"/>
                    </a:cubicBezTo>
                    <a:lnTo>
                      <a:pt x="744432" y="1637171"/>
                    </a:lnTo>
                    <a:cubicBezTo>
                      <a:pt x="747607" y="1633996"/>
                      <a:pt x="762847" y="1632726"/>
                      <a:pt x="764751" y="1628281"/>
                    </a:cubicBezTo>
                    <a:cubicBezTo>
                      <a:pt x="766022" y="1625741"/>
                      <a:pt x="761576" y="1621931"/>
                      <a:pt x="763482" y="1619391"/>
                    </a:cubicBezTo>
                    <a:cubicBezTo>
                      <a:pt x="765387" y="1617486"/>
                      <a:pt x="769197" y="1620661"/>
                      <a:pt x="771737" y="1619391"/>
                    </a:cubicBezTo>
                    <a:cubicBezTo>
                      <a:pt x="776182" y="1616851"/>
                      <a:pt x="784437" y="1598436"/>
                      <a:pt x="790151" y="1598436"/>
                    </a:cubicBezTo>
                    <a:cubicBezTo>
                      <a:pt x="792057" y="1598436"/>
                      <a:pt x="802851" y="1611771"/>
                      <a:pt x="806662" y="1601611"/>
                    </a:cubicBezTo>
                    <a:cubicBezTo>
                      <a:pt x="811742" y="1587641"/>
                      <a:pt x="780626" y="1595896"/>
                      <a:pt x="779992" y="1593991"/>
                    </a:cubicBezTo>
                    <a:cubicBezTo>
                      <a:pt x="776817" y="1588276"/>
                      <a:pt x="792057" y="1586371"/>
                      <a:pt x="792057" y="1580021"/>
                    </a:cubicBezTo>
                    <a:cubicBezTo>
                      <a:pt x="792692" y="1574941"/>
                      <a:pt x="781897" y="1566051"/>
                      <a:pt x="787612" y="1564781"/>
                    </a:cubicBezTo>
                    <a:cubicBezTo>
                      <a:pt x="793326" y="1564146"/>
                      <a:pt x="792692" y="1577481"/>
                      <a:pt x="798407" y="1578751"/>
                    </a:cubicBezTo>
                    <a:cubicBezTo>
                      <a:pt x="800312" y="1579386"/>
                      <a:pt x="800312" y="1575576"/>
                      <a:pt x="800947" y="1573671"/>
                    </a:cubicBezTo>
                    <a:cubicBezTo>
                      <a:pt x="801582" y="1562241"/>
                      <a:pt x="785072" y="1534301"/>
                      <a:pt x="781897" y="1531126"/>
                    </a:cubicBezTo>
                    <a:cubicBezTo>
                      <a:pt x="776817" y="1526046"/>
                      <a:pt x="775547" y="1533031"/>
                      <a:pt x="773642" y="1531126"/>
                    </a:cubicBezTo>
                    <a:cubicBezTo>
                      <a:pt x="761576" y="1518426"/>
                      <a:pt x="763482" y="1532396"/>
                      <a:pt x="759037" y="1540016"/>
                    </a:cubicBezTo>
                    <a:cubicBezTo>
                      <a:pt x="756497" y="1543826"/>
                      <a:pt x="759672" y="1529856"/>
                      <a:pt x="757132" y="1526046"/>
                    </a:cubicBezTo>
                    <a:cubicBezTo>
                      <a:pt x="754592" y="1522236"/>
                      <a:pt x="727922" y="1512711"/>
                      <a:pt x="746337" y="1512711"/>
                    </a:cubicBezTo>
                    <a:cubicBezTo>
                      <a:pt x="752687" y="1512711"/>
                      <a:pt x="748876" y="1512711"/>
                      <a:pt x="755862" y="1512711"/>
                    </a:cubicBezTo>
                    <a:cubicBezTo>
                      <a:pt x="757767" y="1512711"/>
                      <a:pt x="761576" y="1511441"/>
                      <a:pt x="760942" y="1509536"/>
                    </a:cubicBezTo>
                    <a:cubicBezTo>
                      <a:pt x="758401" y="1503821"/>
                      <a:pt x="748242" y="1505091"/>
                      <a:pt x="745067" y="1500011"/>
                    </a:cubicBezTo>
                    <a:cubicBezTo>
                      <a:pt x="735542" y="1486676"/>
                      <a:pt x="761576" y="1500646"/>
                      <a:pt x="745067" y="1487946"/>
                    </a:cubicBezTo>
                    <a:cubicBezTo>
                      <a:pt x="739987" y="1484136"/>
                      <a:pt x="729192" y="1490486"/>
                      <a:pt x="725382" y="1490486"/>
                    </a:cubicBezTo>
                    <a:cubicBezTo>
                      <a:pt x="722207" y="1490486"/>
                      <a:pt x="727922" y="1484771"/>
                      <a:pt x="728557" y="1481596"/>
                    </a:cubicBezTo>
                    <a:cubicBezTo>
                      <a:pt x="729192" y="1480326"/>
                      <a:pt x="725382" y="1481596"/>
                      <a:pt x="723476" y="1481596"/>
                    </a:cubicBezTo>
                    <a:cubicBezTo>
                      <a:pt x="721572" y="1481596"/>
                      <a:pt x="719667" y="1482231"/>
                      <a:pt x="718397" y="1481596"/>
                    </a:cubicBezTo>
                    <a:cubicBezTo>
                      <a:pt x="701887" y="1470166"/>
                      <a:pt x="703792" y="1445401"/>
                      <a:pt x="694901" y="1442226"/>
                    </a:cubicBezTo>
                    <a:cubicBezTo>
                      <a:pt x="679026" y="1437146"/>
                      <a:pt x="680932" y="1457466"/>
                      <a:pt x="676487" y="1462546"/>
                    </a:cubicBezTo>
                    <a:cubicBezTo>
                      <a:pt x="675217" y="1463816"/>
                      <a:pt x="673312" y="1460641"/>
                      <a:pt x="671407" y="1459371"/>
                    </a:cubicBezTo>
                    <a:cubicBezTo>
                      <a:pt x="658072" y="1450481"/>
                      <a:pt x="672676" y="1442226"/>
                      <a:pt x="665692" y="1435241"/>
                    </a:cubicBezTo>
                    <a:cubicBezTo>
                      <a:pt x="656801" y="1426351"/>
                      <a:pt x="647276" y="1437781"/>
                      <a:pt x="638387" y="1437146"/>
                    </a:cubicBezTo>
                    <a:cubicBezTo>
                      <a:pt x="637117" y="1437146"/>
                      <a:pt x="637751" y="1421906"/>
                      <a:pt x="624417" y="1421906"/>
                    </a:cubicBezTo>
                    <a:cubicBezTo>
                      <a:pt x="618067" y="1421906"/>
                      <a:pt x="640292" y="1416826"/>
                      <a:pt x="639022" y="1410476"/>
                    </a:cubicBezTo>
                    <a:cubicBezTo>
                      <a:pt x="639022" y="1407936"/>
                      <a:pt x="633942" y="1397141"/>
                      <a:pt x="632672" y="1392061"/>
                    </a:cubicBezTo>
                    <a:cubicBezTo>
                      <a:pt x="630132" y="1385711"/>
                      <a:pt x="618067" y="1375551"/>
                      <a:pt x="624417" y="1367931"/>
                    </a:cubicBezTo>
                    <a:cubicBezTo>
                      <a:pt x="626322" y="1366026"/>
                      <a:pt x="632672" y="1367931"/>
                      <a:pt x="632672" y="1365391"/>
                    </a:cubicBezTo>
                    <a:cubicBezTo>
                      <a:pt x="632672" y="1362851"/>
                      <a:pt x="626957" y="1366026"/>
                      <a:pt x="624417" y="1365391"/>
                    </a:cubicBezTo>
                    <a:cubicBezTo>
                      <a:pt x="623147" y="1364756"/>
                      <a:pt x="628862" y="1352056"/>
                      <a:pt x="628226" y="1350786"/>
                    </a:cubicBezTo>
                    <a:cubicBezTo>
                      <a:pt x="628226" y="1350151"/>
                      <a:pt x="622512" y="1334276"/>
                      <a:pt x="624417" y="1329831"/>
                    </a:cubicBezTo>
                    <a:cubicBezTo>
                      <a:pt x="625051" y="1327926"/>
                      <a:pt x="630767" y="1329196"/>
                      <a:pt x="630767" y="1327291"/>
                    </a:cubicBezTo>
                    <a:cubicBezTo>
                      <a:pt x="631401" y="1320941"/>
                      <a:pt x="621876" y="1317766"/>
                      <a:pt x="619972" y="1312051"/>
                    </a:cubicBezTo>
                    <a:cubicBezTo>
                      <a:pt x="618701" y="1306971"/>
                      <a:pt x="621242" y="1312051"/>
                      <a:pt x="624417" y="1312051"/>
                    </a:cubicBezTo>
                    <a:cubicBezTo>
                      <a:pt x="628226" y="1312051"/>
                      <a:pt x="637117" y="1315861"/>
                      <a:pt x="635847" y="1312686"/>
                    </a:cubicBezTo>
                    <a:cubicBezTo>
                      <a:pt x="633307" y="1308241"/>
                      <a:pt x="621242" y="1305066"/>
                      <a:pt x="620607" y="1297446"/>
                    </a:cubicBezTo>
                    <a:cubicBezTo>
                      <a:pt x="619337" y="1285381"/>
                      <a:pt x="627592" y="1297446"/>
                      <a:pt x="632037" y="1294906"/>
                    </a:cubicBezTo>
                    <a:cubicBezTo>
                      <a:pt x="633942" y="1293636"/>
                      <a:pt x="628226" y="1291096"/>
                      <a:pt x="627592" y="1288556"/>
                    </a:cubicBezTo>
                    <a:cubicBezTo>
                      <a:pt x="626322" y="1284746"/>
                      <a:pt x="626957" y="1280301"/>
                      <a:pt x="628226" y="1276491"/>
                    </a:cubicBezTo>
                    <a:cubicBezTo>
                      <a:pt x="629497" y="1273316"/>
                      <a:pt x="619337" y="1273316"/>
                      <a:pt x="620607" y="1270141"/>
                    </a:cubicBezTo>
                    <a:cubicBezTo>
                      <a:pt x="621242" y="1268871"/>
                      <a:pt x="612351" y="1267601"/>
                      <a:pt x="627592" y="1259981"/>
                    </a:cubicBezTo>
                    <a:cubicBezTo>
                      <a:pt x="630132" y="1258711"/>
                      <a:pt x="639022" y="1264426"/>
                      <a:pt x="637117" y="1261886"/>
                    </a:cubicBezTo>
                    <a:cubicBezTo>
                      <a:pt x="633942" y="1258076"/>
                      <a:pt x="621876" y="1260616"/>
                      <a:pt x="623147" y="1255536"/>
                    </a:cubicBezTo>
                    <a:cubicBezTo>
                      <a:pt x="625051" y="1249821"/>
                      <a:pt x="639022" y="1252996"/>
                      <a:pt x="639022" y="1247281"/>
                    </a:cubicBezTo>
                    <a:cubicBezTo>
                      <a:pt x="639022" y="1242836"/>
                      <a:pt x="625051" y="1243471"/>
                      <a:pt x="628226" y="1240931"/>
                    </a:cubicBezTo>
                    <a:cubicBezTo>
                      <a:pt x="642832" y="1230771"/>
                      <a:pt x="644101" y="1256171"/>
                      <a:pt x="660612" y="1256806"/>
                    </a:cubicBezTo>
                    <a:cubicBezTo>
                      <a:pt x="660612" y="1254901"/>
                      <a:pt x="661247" y="1252996"/>
                      <a:pt x="661247" y="1251091"/>
                    </a:cubicBezTo>
                    <a:cubicBezTo>
                      <a:pt x="664422" y="1232041"/>
                      <a:pt x="644737" y="1248551"/>
                      <a:pt x="648547" y="1226961"/>
                    </a:cubicBezTo>
                    <a:cubicBezTo>
                      <a:pt x="649182" y="1222516"/>
                      <a:pt x="642832" y="1224421"/>
                      <a:pt x="646007" y="1214896"/>
                    </a:cubicBezTo>
                    <a:cubicBezTo>
                      <a:pt x="649817" y="1202831"/>
                      <a:pt x="658072" y="1195846"/>
                      <a:pt x="659342" y="1191401"/>
                    </a:cubicBezTo>
                    <a:cubicBezTo>
                      <a:pt x="662517" y="1183146"/>
                      <a:pt x="657437" y="1161556"/>
                      <a:pt x="665057" y="1150126"/>
                    </a:cubicBezTo>
                    <a:cubicBezTo>
                      <a:pt x="668867" y="1144411"/>
                      <a:pt x="663787" y="1159016"/>
                      <a:pt x="672676" y="1153301"/>
                    </a:cubicBezTo>
                    <a:cubicBezTo>
                      <a:pt x="673947" y="1152666"/>
                      <a:pt x="678392" y="1152031"/>
                      <a:pt x="677122" y="1150761"/>
                    </a:cubicBezTo>
                    <a:cubicBezTo>
                      <a:pt x="671407" y="1141871"/>
                      <a:pt x="646007" y="1139966"/>
                      <a:pt x="648547" y="1120281"/>
                    </a:cubicBezTo>
                    <a:cubicBezTo>
                      <a:pt x="648547" y="1119011"/>
                      <a:pt x="651087" y="1120916"/>
                      <a:pt x="651722" y="1120281"/>
                    </a:cubicBezTo>
                    <a:cubicBezTo>
                      <a:pt x="652992" y="1119011"/>
                      <a:pt x="653626" y="1116471"/>
                      <a:pt x="653626" y="1114566"/>
                    </a:cubicBezTo>
                    <a:lnTo>
                      <a:pt x="649182" y="1105676"/>
                    </a:lnTo>
                    <a:cubicBezTo>
                      <a:pt x="658072" y="1080276"/>
                      <a:pt x="674582" y="1129806"/>
                      <a:pt x="682837" y="1115201"/>
                    </a:cubicBezTo>
                    <a:cubicBezTo>
                      <a:pt x="684107" y="1113296"/>
                      <a:pt x="678392" y="1112026"/>
                      <a:pt x="678392" y="1109486"/>
                    </a:cubicBezTo>
                    <a:cubicBezTo>
                      <a:pt x="679026" y="1096786"/>
                      <a:pt x="692997" y="1108851"/>
                      <a:pt x="696807" y="1106946"/>
                    </a:cubicBezTo>
                    <a:cubicBezTo>
                      <a:pt x="703157" y="1104406"/>
                      <a:pt x="701887" y="1087896"/>
                      <a:pt x="705062" y="1083451"/>
                    </a:cubicBezTo>
                    <a:cubicBezTo>
                      <a:pt x="707601" y="1080276"/>
                      <a:pt x="704426" y="1092976"/>
                      <a:pt x="707601" y="1095516"/>
                    </a:cubicBezTo>
                    <a:cubicBezTo>
                      <a:pt x="707601" y="1095516"/>
                      <a:pt x="717126" y="1087261"/>
                      <a:pt x="717126" y="1087261"/>
                    </a:cubicBezTo>
                    <a:cubicBezTo>
                      <a:pt x="718397" y="1084086"/>
                      <a:pt x="712047" y="1081546"/>
                      <a:pt x="711412" y="1078371"/>
                    </a:cubicBezTo>
                    <a:cubicBezTo>
                      <a:pt x="705697" y="1061861"/>
                      <a:pt x="707601" y="1043446"/>
                      <a:pt x="697442" y="1028206"/>
                    </a:cubicBezTo>
                    <a:cubicBezTo>
                      <a:pt x="696172" y="1026301"/>
                      <a:pt x="694267" y="1024396"/>
                      <a:pt x="691726" y="1021856"/>
                    </a:cubicBezTo>
                    <a:cubicBezTo>
                      <a:pt x="691726" y="1021856"/>
                      <a:pt x="691092" y="1021856"/>
                      <a:pt x="691092" y="1021856"/>
                    </a:cubicBezTo>
                    <a:cubicBezTo>
                      <a:pt x="688551" y="1021856"/>
                      <a:pt x="685376" y="1016141"/>
                      <a:pt x="685376" y="1016141"/>
                    </a:cubicBezTo>
                    <a:cubicBezTo>
                      <a:pt x="685376" y="1016141"/>
                      <a:pt x="688551" y="1018681"/>
                      <a:pt x="691726" y="1021856"/>
                    </a:cubicBezTo>
                    <a:cubicBezTo>
                      <a:pt x="696807" y="1021221"/>
                      <a:pt x="699347" y="1014871"/>
                      <a:pt x="706332" y="1033921"/>
                    </a:cubicBezTo>
                    <a:cubicBezTo>
                      <a:pt x="707601" y="1038366"/>
                      <a:pt x="715857" y="1042811"/>
                      <a:pt x="718397" y="1042811"/>
                    </a:cubicBezTo>
                    <a:cubicBezTo>
                      <a:pt x="720937" y="1042811"/>
                      <a:pt x="711412" y="1049796"/>
                      <a:pt x="712047" y="1051701"/>
                    </a:cubicBezTo>
                    <a:cubicBezTo>
                      <a:pt x="719667" y="1066941"/>
                      <a:pt x="727287" y="1048526"/>
                      <a:pt x="729192" y="1049161"/>
                    </a:cubicBezTo>
                    <a:cubicBezTo>
                      <a:pt x="731097" y="1049796"/>
                      <a:pt x="732367" y="1042176"/>
                      <a:pt x="735542" y="1037731"/>
                    </a:cubicBezTo>
                    <a:cubicBezTo>
                      <a:pt x="736176" y="1036461"/>
                      <a:pt x="748876" y="1053606"/>
                      <a:pt x="755226" y="1044081"/>
                    </a:cubicBezTo>
                    <a:cubicBezTo>
                      <a:pt x="756497" y="1042176"/>
                      <a:pt x="756497" y="1039636"/>
                      <a:pt x="755226" y="1038366"/>
                    </a:cubicBezTo>
                    <a:cubicBezTo>
                      <a:pt x="753957" y="1036461"/>
                      <a:pt x="748242" y="1037096"/>
                      <a:pt x="748876" y="1035191"/>
                    </a:cubicBezTo>
                    <a:cubicBezTo>
                      <a:pt x="750147" y="1032651"/>
                      <a:pt x="753957" y="1035191"/>
                      <a:pt x="756497" y="1035191"/>
                    </a:cubicBezTo>
                    <a:cubicBezTo>
                      <a:pt x="757132" y="1035191"/>
                      <a:pt x="757767" y="1035191"/>
                      <a:pt x="757767" y="1035191"/>
                    </a:cubicBezTo>
                    <a:cubicBezTo>
                      <a:pt x="766657" y="1030111"/>
                      <a:pt x="762847" y="1032016"/>
                      <a:pt x="765387" y="1026301"/>
                    </a:cubicBezTo>
                    <a:cubicBezTo>
                      <a:pt x="771101" y="1015506"/>
                      <a:pt x="746972" y="1026936"/>
                      <a:pt x="747607" y="1008521"/>
                    </a:cubicBezTo>
                    <a:cubicBezTo>
                      <a:pt x="747607" y="1004711"/>
                      <a:pt x="753322" y="1014236"/>
                      <a:pt x="756497" y="1014236"/>
                    </a:cubicBezTo>
                    <a:cubicBezTo>
                      <a:pt x="759672" y="1014236"/>
                      <a:pt x="771101" y="993281"/>
                      <a:pt x="768562" y="991376"/>
                    </a:cubicBezTo>
                    <a:cubicBezTo>
                      <a:pt x="767292" y="990106"/>
                      <a:pt x="763482" y="988836"/>
                      <a:pt x="764751" y="988201"/>
                    </a:cubicBezTo>
                    <a:cubicBezTo>
                      <a:pt x="764751" y="988201"/>
                      <a:pt x="781262" y="991376"/>
                      <a:pt x="781262" y="991376"/>
                    </a:cubicBezTo>
                    <a:cubicBezTo>
                      <a:pt x="784437" y="988836"/>
                      <a:pt x="774912" y="983121"/>
                      <a:pt x="776817" y="979946"/>
                    </a:cubicBezTo>
                    <a:cubicBezTo>
                      <a:pt x="777451" y="978676"/>
                      <a:pt x="780626" y="979946"/>
                      <a:pt x="781897" y="979946"/>
                    </a:cubicBezTo>
                    <a:cubicBezTo>
                      <a:pt x="783801" y="979946"/>
                      <a:pt x="793326" y="986931"/>
                      <a:pt x="794597" y="985661"/>
                    </a:cubicBezTo>
                    <a:cubicBezTo>
                      <a:pt x="802851" y="980581"/>
                      <a:pt x="785707" y="973596"/>
                      <a:pt x="788882" y="974231"/>
                    </a:cubicBezTo>
                    <a:cubicBezTo>
                      <a:pt x="792057" y="974231"/>
                      <a:pt x="795232" y="968516"/>
                      <a:pt x="799676" y="974231"/>
                    </a:cubicBezTo>
                    <a:cubicBezTo>
                      <a:pt x="802217" y="977406"/>
                      <a:pt x="802217" y="988836"/>
                      <a:pt x="809837" y="986296"/>
                    </a:cubicBezTo>
                    <a:cubicBezTo>
                      <a:pt x="811742" y="985661"/>
                      <a:pt x="814917" y="985026"/>
                      <a:pt x="814282" y="983121"/>
                    </a:cubicBezTo>
                    <a:cubicBezTo>
                      <a:pt x="813647" y="981216"/>
                      <a:pt x="816822" y="962801"/>
                      <a:pt x="826982" y="962801"/>
                    </a:cubicBezTo>
                    <a:cubicBezTo>
                      <a:pt x="827617" y="962801"/>
                      <a:pt x="835237" y="934226"/>
                      <a:pt x="836507" y="933591"/>
                    </a:cubicBezTo>
                    <a:cubicBezTo>
                      <a:pt x="837776" y="932956"/>
                      <a:pt x="849842" y="950101"/>
                      <a:pt x="851747" y="948196"/>
                    </a:cubicBezTo>
                    <a:cubicBezTo>
                      <a:pt x="856826" y="941846"/>
                      <a:pt x="835872" y="917716"/>
                      <a:pt x="846032" y="918986"/>
                    </a:cubicBezTo>
                    <a:cubicBezTo>
                      <a:pt x="858732" y="920891"/>
                      <a:pt x="858097" y="936766"/>
                      <a:pt x="865717" y="942481"/>
                    </a:cubicBezTo>
                    <a:cubicBezTo>
                      <a:pt x="874607" y="948831"/>
                      <a:pt x="872701" y="924066"/>
                      <a:pt x="886672" y="910731"/>
                    </a:cubicBezTo>
                    <a:cubicBezTo>
                      <a:pt x="894292" y="903746"/>
                      <a:pt x="913976" y="908826"/>
                      <a:pt x="916517" y="905016"/>
                    </a:cubicBezTo>
                    <a:cubicBezTo>
                      <a:pt x="919692" y="901206"/>
                      <a:pt x="917151" y="894221"/>
                      <a:pt x="920962" y="890411"/>
                    </a:cubicBezTo>
                    <a:cubicBezTo>
                      <a:pt x="924772" y="887236"/>
                      <a:pt x="921597" y="889141"/>
                      <a:pt x="924137" y="887236"/>
                    </a:cubicBezTo>
                    <a:cubicBezTo>
                      <a:pt x="931757" y="882791"/>
                      <a:pt x="924137" y="904381"/>
                      <a:pt x="930487" y="901841"/>
                    </a:cubicBezTo>
                    <a:cubicBezTo>
                      <a:pt x="936201" y="899301"/>
                      <a:pt x="931757" y="875806"/>
                      <a:pt x="940647" y="875806"/>
                    </a:cubicBezTo>
                    <a:cubicBezTo>
                      <a:pt x="943822" y="875806"/>
                      <a:pt x="941917" y="884696"/>
                      <a:pt x="945092" y="884696"/>
                    </a:cubicBezTo>
                    <a:cubicBezTo>
                      <a:pt x="945092" y="884696"/>
                      <a:pt x="950807" y="875806"/>
                      <a:pt x="950807" y="875806"/>
                    </a:cubicBezTo>
                    <a:cubicBezTo>
                      <a:pt x="967317" y="873266"/>
                      <a:pt x="974301" y="841516"/>
                      <a:pt x="980017" y="820561"/>
                    </a:cubicBezTo>
                    <a:cubicBezTo>
                      <a:pt x="982557" y="810401"/>
                      <a:pt x="1013037" y="790081"/>
                      <a:pt x="1013672" y="788176"/>
                    </a:cubicBezTo>
                    <a:cubicBezTo>
                      <a:pt x="1014942" y="785636"/>
                      <a:pt x="1013037" y="784366"/>
                      <a:pt x="1014942" y="785001"/>
                    </a:cubicBezTo>
                    <a:cubicBezTo>
                      <a:pt x="1017482" y="785636"/>
                      <a:pt x="1035897" y="766586"/>
                      <a:pt x="1036532" y="764681"/>
                    </a:cubicBezTo>
                    <a:cubicBezTo>
                      <a:pt x="1039072" y="753251"/>
                      <a:pt x="1030817" y="766586"/>
                      <a:pt x="1026372" y="764681"/>
                    </a:cubicBezTo>
                    <a:lnTo>
                      <a:pt x="1026372" y="753251"/>
                    </a:lnTo>
                    <a:cubicBezTo>
                      <a:pt x="1023197" y="751346"/>
                      <a:pt x="1010497" y="750711"/>
                      <a:pt x="1014307" y="750711"/>
                    </a:cubicBezTo>
                    <a:cubicBezTo>
                      <a:pt x="1046692" y="750076"/>
                      <a:pt x="1020022" y="750076"/>
                      <a:pt x="1005417" y="731026"/>
                    </a:cubicBezTo>
                    <a:lnTo>
                      <a:pt x="993351" y="725311"/>
                    </a:lnTo>
                    <a:cubicBezTo>
                      <a:pt x="983826" y="702451"/>
                      <a:pt x="1003512" y="713881"/>
                      <a:pt x="1003512" y="713881"/>
                    </a:cubicBezTo>
                    <a:cubicBezTo>
                      <a:pt x="1004147" y="711976"/>
                      <a:pt x="1009862" y="713246"/>
                      <a:pt x="1009226" y="710706"/>
                    </a:cubicBezTo>
                    <a:cubicBezTo>
                      <a:pt x="1006687" y="702451"/>
                      <a:pt x="985732" y="714516"/>
                      <a:pt x="985732" y="699911"/>
                    </a:cubicBezTo>
                    <a:cubicBezTo>
                      <a:pt x="985732" y="692291"/>
                      <a:pt x="992717" y="707531"/>
                      <a:pt x="999067" y="699911"/>
                    </a:cubicBezTo>
                    <a:cubicBezTo>
                      <a:pt x="1000972" y="696736"/>
                      <a:pt x="1000972" y="684671"/>
                      <a:pt x="1004782" y="679591"/>
                    </a:cubicBezTo>
                    <a:cubicBezTo>
                      <a:pt x="1008592" y="675146"/>
                      <a:pt x="1023832" y="671336"/>
                      <a:pt x="1026372" y="667526"/>
                    </a:cubicBezTo>
                    <a:cubicBezTo>
                      <a:pt x="1031451" y="661176"/>
                      <a:pt x="1024467" y="661811"/>
                      <a:pt x="1022562" y="661811"/>
                    </a:cubicBezTo>
                    <a:cubicBezTo>
                      <a:pt x="1023197" y="661811"/>
                      <a:pt x="1025101" y="661176"/>
                      <a:pt x="1028276" y="659906"/>
                    </a:cubicBezTo>
                    <a:cubicBezTo>
                      <a:pt x="1030182" y="659271"/>
                      <a:pt x="1033357" y="659906"/>
                      <a:pt x="1033357" y="658636"/>
                    </a:cubicBezTo>
                    <a:cubicBezTo>
                      <a:pt x="1034626" y="649111"/>
                      <a:pt x="1032087" y="628156"/>
                      <a:pt x="1016847" y="616091"/>
                    </a:cubicBezTo>
                    <a:lnTo>
                      <a:pt x="1005417" y="613551"/>
                    </a:lnTo>
                    <a:cubicBezTo>
                      <a:pt x="1001607" y="596406"/>
                      <a:pt x="1033357" y="632601"/>
                      <a:pt x="1040342" y="626886"/>
                    </a:cubicBezTo>
                    <a:cubicBezTo>
                      <a:pt x="1056217" y="614821"/>
                      <a:pt x="1009862" y="614821"/>
                      <a:pt x="1022562" y="604661"/>
                    </a:cubicBezTo>
                    <a:cubicBezTo>
                      <a:pt x="1027007" y="600851"/>
                      <a:pt x="1061932" y="602121"/>
                      <a:pt x="1062567" y="600851"/>
                    </a:cubicBezTo>
                    <a:cubicBezTo>
                      <a:pt x="1065107" y="598946"/>
                      <a:pt x="1061297" y="593866"/>
                      <a:pt x="1063837" y="592596"/>
                    </a:cubicBezTo>
                    <a:cubicBezTo>
                      <a:pt x="1065742" y="591326"/>
                      <a:pt x="1066376" y="598946"/>
                      <a:pt x="1068282" y="598311"/>
                    </a:cubicBezTo>
                    <a:cubicBezTo>
                      <a:pt x="1082251" y="592596"/>
                      <a:pt x="1057487" y="579896"/>
                      <a:pt x="1054947" y="578626"/>
                    </a:cubicBezTo>
                    <a:cubicBezTo>
                      <a:pt x="1053042" y="577991"/>
                      <a:pt x="1059392" y="579261"/>
                      <a:pt x="1061297" y="579896"/>
                    </a:cubicBezTo>
                    <a:cubicBezTo>
                      <a:pt x="1068917" y="581166"/>
                      <a:pt x="1079076" y="581166"/>
                      <a:pt x="1084792" y="574816"/>
                    </a:cubicBezTo>
                    <a:cubicBezTo>
                      <a:pt x="1086697" y="572911"/>
                      <a:pt x="1080347" y="571006"/>
                      <a:pt x="1077172" y="569101"/>
                    </a:cubicBezTo>
                    <a:cubicBezTo>
                      <a:pt x="1068282" y="564021"/>
                      <a:pt x="1046692" y="560846"/>
                      <a:pt x="1046692" y="547511"/>
                    </a:cubicBezTo>
                    <a:cubicBezTo>
                      <a:pt x="1046692" y="545606"/>
                      <a:pt x="1049867" y="550051"/>
                      <a:pt x="1051137" y="551956"/>
                    </a:cubicBezTo>
                    <a:cubicBezTo>
                      <a:pt x="1058757" y="558941"/>
                      <a:pt x="1052407" y="553861"/>
                      <a:pt x="1061297" y="558941"/>
                    </a:cubicBezTo>
                    <a:cubicBezTo>
                      <a:pt x="1068282" y="562751"/>
                      <a:pt x="1097492" y="577991"/>
                      <a:pt x="1101937" y="577356"/>
                    </a:cubicBezTo>
                    <a:cubicBezTo>
                      <a:pt x="1106382" y="577356"/>
                      <a:pt x="1091142" y="547511"/>
                      <a:pt x="1091142" y="555131"/>
                    </a:cubicBezTo>
                    <a:cubicBezTo>
                      <a:pt x="1091142" y="557036"/>
                      <a:pt x="1087967" y="556401"/>
                      <a:pt x="1087967" y="552591"/>
                    </a:cubicBezTo>
                    <a:cubicBezTo>
                      <a:pt x="1089237" y="543701"/>
                      <a:pt x="1079076" y="544336"/>
                      <a:pt x="1084792" y="541161"/>
                    </a:cubicBezTo>
                    <a:cubicBezTo>
                      <a:pt x="1098762" y="534176"/>
                      <a:pt x="1098126" y="553861"/>
                      <a:pt x="1096857" y="520841"/>
                    </a:cubicBezTo>
                    <a:cubicBezTo>
                      <a:pt x="1096857" y="520206"/>
                      <a:pt x="1111462" y="528461"/>
                      <a:pt x="1111462" y="529096"/>
                    </a:cubicBezTo>
                    <a:cubicBezTo>
                      <a:pt x="1111462" y="530366"/>
                      <a:pt x="1112097" y="531001"/>
                      <a:pt x="1112097" y="531636"/>
                    </a:cubicBezTo>
                    <a:cubicBezTo>
                      <a:pt x="1113367" y="531001"/>
                      <a:pt x="1114637" y="531001"/>
                      <a:pt x="1117176" y="531636"/>
                    </a:cubicBezTo>
                    <a:cubicBezTo>
                      <a:pt x="1120351" y="532271"/>
                      <a:pt x="1118447" y="539891"/>
                      <a:pt x="1121622" y="539891"/>
                    </a:cubicBezTo>
                    <a:cubicBezTo>
                      <a:pt x="1133687" y="539256"/>
                      <a:pt x="1119717" y="515761"/>
                      <a:pt x="1119082" y="514491"/>
                    </a:cubicBezTo>
                    <a:cubicBezTo>
                      <a:pt x="1119082" y="508776"/>
                      <a:pt x="1136226" y="530366"/>
                      <a:pt x="1136862" y="531001"/>
                    </a:cubicBezTo>
                    <a:cubicBezTo>
                      <a:pt x="1140037" y="534176"/>
                      <a:pt x="1151467" y="532906"/>
                      <a:pt x="1155912" y="538621"/>
                    </a:cubicBezTo>
                    <a:cubicBezTo>
                      <a:pt x="1157817" y="541161"/>
                      <a:pt x="1156547" y="544971"/>
                      <a:pt x="1159087" y="546876"/>
                    </a:cubicBezTo>
                    <a:cubicBezTo>
                      <a:pt x="1161626" y="548781"/>
                      <a:pt x="1162262" y="540526"/>
                      <a:pt x="1164801" y="537986"/>
                    </a:cubicBezTo>
                    <a:cubicBezTo>
                      <a:pt x="1171151" y="531636"/>
                      <a:pt x="1165437" y="525921"/>
                      <a:pt x="1168612" y="524016"/>
                    </a:cubicBezTo>
                    <a:cubicBezTo>
                      <a:pt x="1173692" y="520841"/>
                      <a:pt x="1181312" y="527191"/>
                      <a:pt x="1184487" y="531636"/>
                    </a:cubicBezTo>
                    <a:cubicBezTo>
                      <a:pt x="1185757" y="532906"/>
                      <a:pt x="1187662" y="535446"/>
                      <a:pt x="1188932" y="534176"/>
                    </a:cubicBezTo>
                    <a:cubicBezTo>
                      <a:pt x="1192107" y="531001"/>
                      <a:pt x="1192742" y="527191"/>
                      <a:pt x="1194647" y="528461"/>
                    </a:cubicBezTo>
                    <a:cubicBezTo>
                      <a:pt x="1206712" y="534811"/>
                      <a:pt x="1205442" y="521476"/>
                      <a:pt x="1214332" y="524651"/>
                    </a:cubicBezTo>
                    <a:cubicBezTo>
                      <a:pt x="1218776" y="525921"/>
                      <a:pt x="1228301" y="534811"/>
                      <a:pt x="1232112" y="534811"/>
                    </a:cubicBezTo>
                    <a:cubicBezTo>
                      <a:pt x="1233382" y="534811"/>
                      <a:pt x="1245447" y="520841"/>
                      <a:pt x="1251162" y="522746"/>
                    </a:cubicBezTo>
                    <a:cubicBezTo>
                      <a:pt x="1246717" y="510681"/>
                      <a:pt x="1241637" y="497346"/>
                      <a:pt x="1233382" y="48591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37"/>
              <p:cNvSpPr/>
              <p:nvPr/>
            </p:nvSpPr>
            <p:spPr>
              <a:xfrm>
                <a:off x="9817941" y="2525667"/>
                <a:ext cx="29366" cy="27049"/>
              </a:xfrm>
              <a:custGeom>
                <a:avLst/>
                <a:gdLst/>
                <a:ahLst/>
                <a:cxnLst/>
                <a:rect l="l" t="t" r="r" b="b"/>
                <a:pathLst>
                  <a:path w="29366" h="27049" extrusionOk="0">
                    <a:moveTo>
                      <a:pt x="156" y="14967"/>
                    </a:moveTo>
                    <a:lnTo>
                      <a:pt x="10316" y="27032"/>
                    </a:lnTo>
                    <a:cubicBezTo>
                      <a:pt x="12856" y="27667"/>
                      <a:pt x="12221" y="9887"/>
                      <a:pt x="14126" y="8617"/>
                    </a:cubicBezTo>
                    <a:cubicBezTo>
                      <a:pt x="18571" y="5442"/>
                      <a:pt x="24286" y="6712"/>
                      <a:pt x="29366" y="5442"/>
                    </a:cubicBezTo>
                    <a:cubicBezTo>
                      <a:pt x="26826" y="-5353"/>
                      <a:pt x="-2384" y="997"/>
                      <a:pt x="156" y="1496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37"/>
              <p:cNvSpPr/>
              <p:nvPr/>
            </p:nvSpPr>
            <p:spPr>
              <a:xfrm>
                <a:off x="9716741" y="2540054"/>
                <a:ext cx="104198" cy="184109"/>
              </a:xfrm>
              <a:custGeom>
                <a:avLst/>
                <a:gdLst/>
                <a:ahLst/>
                <a:cxnLst/>
                <a:rect l="l" t="t" r="r" b="b"/>
                <a:pathLst>
                  <a:path w="104198" h="184109" extrusionOk="0">
                    <a:moveTo>
                      <a:pt x="83576" y="7565"/>
                    </a:moveTo>
                    <a:cubicBezTo>
                      <a:pt x="82306" y="5025"/>
                      <a:pt x="80401" y="-55"/>
                      <a:pt x="78496" y="1215"/>
                    </a:cubicBezTo>
                    <a:cubicBezTo>
                      <a:pt x="77226" y="1850"/>
                      <a:pt x="77226" y="19630"/>
                      <a:pt x="72781" y="19630"/>
                    </a:cubicBezTo>
                    <a:cubicBezTo>
                      <a:pt x="66431" y="19630"/>
                      <a:pt x="75321" y="-5770"/>
                      <a:pt x="60716" y="1215"/>
                    </a:cubicBezTo>
                    <a:cubicBezTo>
                      <a:pt x="47381" y="7565"/>
                      <a:pt x="62621" y="6930"/>
                      <a:pt x="53731" y="16455"/>
                    </a:cubicBezTo>
                    <a:cubicBezTo>
                      <a:pt x="49921" y="20265"/>
                      <a:pt x="42301" y="15820"/>
                      <a:pt x="38491" y="18995"/>
                    </a:cubicBezTo>
                    <a:cubicBezTo>
                      <a:pt x="30236" y="25345"/>
                      <a:pt x="27696" y="41220"/>
                      <a:pt x="20711" y="48840"/>
                    </a:cubicBezTo>
                    <a:cubicBezTo>
                      <a:pt x="-2784" y="75510"/>
                      <a:pt x="2296" y="65350"/>
                      <a:pt x="7376" y="97100"/>
                    </a:cubicBezTo>
                    <a:cubicBezTo>
                      <a:pt x="9916" y="111705"/>
                      <a:pt x="-2784" y="111070"/>
                      <a:pt x="3566" y="124405"/>
                    </a:cubicBezTo>
                    <a:cubicBezTo>
                      <a:pt x="8011" y="134565"/>
                      <a:pt x="9916" y="145360"/>
                      <a:pt x="9916" y="151710"/>
                    </a:cubicBezTo>
                    <a:cubicBezTo>
                      <a:pt x="9916" y="153615"/>
                      <a:pt x="9281" y="158060"/>
                      <a:pt x="11821" y="158060"/>
                    </a:cubicBezTo>
                    <a:cubicBezTo>
                      <a:pt x="14361" y="158060"/>
                      <a:pt x="14996" y="150440"/>
                      <a:pt x="16901" y="152345"/>
                    </a:cubicBezTo>
                    <a:cubicBezTo>
                      <a:pt x="21981" y="156790"/>
                      <a:pt x="-3419" y="177745"/>
                      <a:pt x="391" y="182825"/>
                    </a:cubicBezTo>
                    <a:cubicBezTo>
                      <a:pt x="2296" y="185365"/>
                      <a:pt x="6106" y="183460"/>
                      <a:pt x="9281" y="182825"/>
                    </a:cubicBezTo>
                    <a:cubicBezTo>
                      <a:pt x="35316" y="179015"/>
                      <a:pt x="18171" y="160600"/>
                      <a:pt x="23886" y="152345"/>
                    </a:cubicBezTo>
                    <a:cubicBezTo>
                      <a:pt x="23886" y="152345"/>
                      <a:pt x="34681" y="146630"/>
                      <a:pt x="34681" y="146630"/>
                    </a:cubicBezTo>
                    <a:cubicBezTo>
                      <a:pt x="34681" y="144725"/>
                      <a:pt x="28966" y="145360"/>
                      <a:pt x="29601" y="143455"/>
                    </a:cubicBezTo>
                    <a:cubicBezTo>
                      <a:pt x="34046" y="132025"/>
                      <a:pt x="56906" y="132660"/>
                      <a:pt x="63256" y="125675"/>
                    </a:cubicBezTo>
                    <a:cubicBezTo>
                      <a:pt x="63891" y="125040"/>
                      <a:pt x="55636" y="111070"/>
                      <a:pt x="70876" y="101545"/>
                    </a:cubicBezTo>
                    <a:cubicBezTo>
                      <a:pt x="74051" y="99640"/>
                      <a:pt x="83576" y="100275"/>
                      <a:pt x="84846" y="95830"/>
                    </a:cubicBezTo>
                    <a:cubicBezTo>
                      <a:pt x="87386" y="83765"/>
                      <a:pt x="74051" y="94560"/>
                      <a:pt x="69606" y="83130"/>
                    </a:cubicBezTo>
                    <a:cubicBezTo>
                      <a:pt x="67066" y="76780"/>
                      <a:pt x="70876" y="61540"/>
                      <a:pt x="70241" y="55825"/>
                    </a:cubicBezTo>
                    <a:cubicBezTo>
                      <a:pt x="65796" y="27885"/>
                      <a:pt x="82941" y="41220"/>
                      <a:pt x="88021" y="38045"/>
                    </a:cubicBezTo>
                    <a:cubicBezTo>
                      <a:pt x="88021" y="38045"/>
                      <a:pt x="89926" y="25980"/>
                      <a:pt x="89926" y="25980"/>
                    </a:cubicBezTo>
                    <a:cubicBezTo>
                      <a:pt x="94371" y="23440"/>
                      <a:pt x="101991" y="24710"/>
                      <a:pt x="103896" y="20265"/>
                    </a:cubicBezTo>
                    <a:cubicBezTo>
                      <a:pt x="105801" y="14550"/>
                      <a:pt x="98181" y="10105"/>
                      <a:pt x="95641" y="5025"/>
                    </a:cubicBezTo>
                    <a:cubicBezTo>
                      <a:pt x="92466" y="4390"/>
                      <a:pt x="84846" y="9470"/>
                      <a:pt x="83576" y="756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37"/>
              <p:cNvSpPr/>
              <p:nvPr/>
            </p:nvSpPr>
            <p:spPr>
              <a:xfrm>
                <a:off x="9529706" y="2640307"/>
                <a:ext cx="83286" cy="206229"/>
              </a:xfrm>
              <a:custGeom>
                <a:avLst/>
                <a:gdLst/>
                <a:ahLst/>
                <a:cxnLst/>
                <a:rect l="l" t="t" r="r" b="b"/>
                <a:pathLst>
                  <a:path w="83286" h="206229" extrusionOk="0">
                    <a:moveTo>
                      <a:pt x="53442" y="52092"/>
                    </a:moveTo>
                    <a:cubicBezTo>
                      <a:pt x="23596" y="107337"/>
                      <a:pt x="-6883" y="129562"/>
                      <a:pt x="1371" y="201952"/>
                    </a:cubicBezTo>
                    <a:cubicBezTo>
                      <a:pt x="3911" y="227352"/>
                      <a:pt x="33756" y="131467"/>
                      <a:pt x="34392" y="128292"/>
                    </a:cubicBezTo>
                    <a:cubicBezTo>
                      <a:pt x="38202" y="114322"/>
                      <a:pt x="55346" y="88287"/>
                      <a:pt x="55981" y="78127"/>
                    </a:cubicBezTo>
                    <a:cubicBezTo>
                      <a:pt x="55981" y="73682"/>
                      <a:pt x="57886" y="57172"/>
                      <a:pt x="58521" y="56537"/>
                    </a:cubicBezTo>
                    <a:cubicBezTo>
                      <a:pt x="64871" y="46377"/>
                      <a:pt x="82652" y="17802"/>
                      <a:pt x="83286" y="2562"/>
                    </a:cubicBezTo>
                    <a:cubicBezTo>
                      <a:pt x="67411" y="-12043"/>
                      <a:pt x="59792" y="40027"/>
                      <a:pt x="53442" y="5209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37"/>
              <p:cNvSpPr/>
              <p:nvPr/>
            </p:nvSpPr>
            <p:spPr>
              <a:xfrm>
                <a:off x="9336169" y="3006387"/>
                <a:ext cx="47252" cy="58154"/>
              </a:xfrm>
              <a:custGeom>
                <a:avLst/>
                <a:gdLst/>
                <a:ahLst/>
                <a:cxnLst/>
                <a:rect l="l" t="t" r="r" b="b"/>
                <a:pathLst>
                  <a:path w="47252" h="58154" extrusionOk="0">
                    <a:moveTo>
                      <a:pt x="10759" y="973"/>
                    </a:moveTo>
                    <a:cubicBezTo>
                      <a:pt x="599" y="-8552"/>
                      <a:pt x="-15911" y="54948"/>
                      <a:pt x="36159" y="58123"/>
                    </a:cubicBezTo>
                    <a:cubicBezTo>
                      <a:pt x="43144" y="58758"/>
                      <a:pt x="46319" y="49867"/>
                      <a:pt x="46954" y="45423"/>
                    </a:cubicBezTo>
                    <a:cubicBezTo>
                      <a:pt x="50129" y="25102"/>
                      <a:pt x="27269" y="13673"/>
                      <a:pt x="10759" y="97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3" name="Google Shape;203;p37"/>
            <p:cNvGrpSpPr/>
            <p:nvPr/>
          </p:nvGrpSpPr>
          <p:grpSpPr>
            <a:xfrm>
              <a:off x="10775677" y="5138387"/>
              <a:ext cx="2377440" cy="1385045"/>
              <a:chOff x="10775677" y="5138387"/>
              <a:chExt cx="2377440" cy="1385045"/>
            </a:xfrm>
          </p:grpSpPr>
          <p:sp>
            <p:nvSpPr>
              <p:cNvPr id="204" name="Google Shape;204;p37"/>
              <p:cNvSpPr/>
              <p:nvPr/>
            </p:nvSpPr>
            <p:spPr>
              <a:xfrm>
                <a:off x="10797966" y="5138387"/>
                <a:ext cx="2355151" cy="1385045"/>
              </a:xfrm>
              <a:custGeom>
                <a:avLst/>
                <a:gdLst/>
                <a:ahLst/>
                <a:cxnLst/>
                <a:rect l="l" t="t" r="r" b="b"/>
                <a:pathLst>
                  <a:path w="2355151" h="1385045" extrusionOk="0">
                    <a:moveTo>
                      <a:pt x="2327847" y="23528"/>
                    </a:moveTo>
                    <a:cubicBezTo>
                      <a:pt x="2324672" y="22257"/>
                      <a:pt x="2306892" y="11462"/>
                      <a:pt x="2303717" y="12732"/>
                    </a:cubicBezTo>
                    <a:cubicBezTo>
                      <a:pt x="2291017" y="17178"/>
                      <a:pt x="2311337" y="25432"/>
                      <a:pt x="2294827" y="17178"/>
                    </a:cubicBezTo>
                    <a:cubicBezTo>
                      <a:pt x="2292922" y="15907"/>
                      <a:pt x="2289747" y="15907"/>
                      <a:pt x="2289112" y="14003"/>
                    </a:cubicBezTo>
                    <a:lnTo>
                      <a:pt x="2292287" y="32"/>
                    </a:lnTo>
                    <a:cubicBezTo>
                      <a:pt x="2291652" y="-603"/>
                      <a:pt x="2259902" y="8287"/>
                      <a:pt x="2258632" y="9557"/>
                    </a:cubicBezTo>
                    <a:cubicBezTo>
                      <a:pt x="2253552" y="15907"/>
                      <a:pt x="2259267" y="30512"/>
                      <a:pt x="2254187" y="36862"/>
                    </a:cubicBezTo>
                    <a:cubicBezTo>
                      <a:pt x="2250377" y="41942"/>
                      <a:pt x="2216087" y="41307"/>
                      <a:pt x="2209737" y="41942"/>
                    </a:cubicBezTo>
                    <a:cubicBezTo>
                      <a:pt x="2158302" y="48292"/>
                      <a:pt x="2182432" y="57182"/>
                      <a:pt x="2164017" y="65437"/>
                    </a:cubicBezTo>
                    <a:cubicBezTo>
                      <a:pt x="2161477" y="66707"/>
                      <a:pt x="2158302" y="64803"/>
                      <a:pt x="2155127" y="64803"/>
                    </a:cubicBezTo>
                    <a:cubicBezTo>
                      <a:pt x="2143062" y="63532"/>
                      <a:pt x="2130997" y="62897"/>
                      <a:pt x="2118932" y="61628"/>
                    </a:cubicBezTo>
                    <a:lnTo>
                      <a:pt x="2117662" y="61628"/>
                    </a:lnTo>
                    <a:cubicBezTo>
                      <a:pt x="2113217" y="75597"/>
                      <a:pt x="2108137" y="92742"/>
                      <a:pt x="2105597" y="94647"/>
                    </a:cubicBezTo>
                    <a:cubicBezTo>
                      <a:pt x="2099247" y="100997"/>
                      <a:pt x="2062417" y="136557"/>
                      <a:pt x="2054162" y="141003"/>
                    </a:cubicBezTo>
                    <a:cubicBezTo>
                      <a:pt x="2049082" y="143542"/>
                      <a:pt x="2042732" y="142272"/>
                      <a:pt x="2038287" y="145447"/>
                    </a:cubicBezTo>
                    <a:cubicBezTo>
                      <a:pt x="2031302" y="149892"/>
                      <a:pt x="2027492" y="161957"/>
                      <a:pt x="2022412" y="168942"/>
                    </a:cubicBezTo>
                    <a:cubicBezTo>
                      <a:pt x="2021142" y="170847"/>
                      <a:pt x="1957642" y="221012"/>
                      <a:pt x="1957642" y="221647"/>
                    </a:cubicBezTo>
                    <a:cubicBezTo>
                      <a:pt x="1947482" y="225457"/>
                      <a:pt x="1941132" y="214028"/>
                      <a:pt x="1934147" y="214662"/>
                    </a:cubicBezTo>
                    <a:cubicBezTo>
                      <a:pt x="1928432" y="215297"/>
                      <a:pt x="1925257" y="224187"/>
                      <a:pt x="1919542" y="224822"/>
                    </a:cubicBezTo>
                    <a:cubicBezTo>
                      <a:pt x="1911922" y="226092"/>
                      <a:pt x="1903667" y="217203"/>
                      <a:pt x="1896047" y="217837"/>
                    </a:cubicBezTo>
                    <a:cubicBezTo>
                      <a:pt x="1888427" y="219107"/>
                      <a:pt x="1883982" y="226728"/>
                      <a:pt x="1875092" y="222917"/>
                    </a:cubicBezTo>
                    <a:cubicBezTo>
                      <a:pt x="1866202" y="219107"/>
                      <a:pt x="1859217" y="204503"/>
                      <a:pt x="1847787" y="210217"/>
                    </a:cubicBezTo>
                    <a:cubicBezTo>
                      <a:pt x="1842072" y="212757"/>
                      <a:pt x="1838262" y="224822"/>
                      <a:pt x="1832547" y="226728"/>
                    </a:cubicBezTo>
                    <a:cubicBezTo>
                      <a:pt x="1832547" y="226728"/>
                      <a:pt x="1815402" y="224822"/>
                      <a:pt x="1814767" y="224822"/>
                    </a:cubicBezTo>
                    <a:cubicBezTo>
                      <a:pt x="1812862" y="225457"/>
                      <a:pt x="1803972" y="236253"/>
                      <a:pt x="1800797" y="238157"/>
                    </a:cubicBezTo>
                    <a:cubicBezTo>
                      <a:pt x="1791272" y="243237"/>
                      <a:pt x="1778572" y="243237"/>
                      <a:pt x="1769047" y="248953"/>
                    </a:cubicBezTo>
                    <a:cubicBezTo>
                      <a:pt x="1763332" y="252128"/>
                      <a:pt x="1761427" y="261017"/>
                      <a:pt x="1755712" y="264828"/>
                    </a:cubicBezTo>
                    <a:cubicBezTo>
                      <a:pt x="1748727" y="269907"/>
                      <a:pt x="1753172" y="262287"/>
                      <a:pt x="1745552" y="264192"/>
                    </a:cubicBezTo>
                    <a:cubicBezTo>
                      <a:pt x="1737297" y="266097"/>
                      <a:pt x="1725232" y="278797"/>
                      <a:pt x="1710627" y="281972"/>
                    </a:cubicBezTo>
                    <a:cubicBezTo>
                      <a:pt x="1706817" y="282607"/>
                      <a:pt x="1645857" y="285147"/>
                      <a:pt x="1643317" y="284512"/>
                    </a:cubicBezTo>
                    <a:cubicBezTo>
                      <a:pt x="1624902" y="280067"/>
                      <a:pt x="1624267" y="259747"/>
                      <a:pt x="1607122" y="263557"/>
                    </a:cubicBezTo>
                    <a:cubicBezTo>
                      <a:pt x="1600772" y="264828"/>
                      <a:pt x="1598232" y="281972"/>
                      <a:pt x="1590612" y="286417"/>
                    </a:cubicBezTo>
                    <a:cubicBezTo>
                      <a:pt x="1584262" y="290228"/>
                      <a:pt x="1558227" y="273717"/>
                      <a:pt x="1553782" y="272447"/>
                    </a:cubicBezTo>
                    <a:cubicBezTo>
                      <a:pt x="1544257" y="268637"/>
                      <a:pt x="1529017" y="282607"/>
                      <a:pt x="1518222" y="276892"/>
                    </a:cubicBezTo>
                    <a:cubicBezTo>
                      <a:pt x="1506157" y="270542"/>
                      <a:pt x="1516317" y="252128"/>
                      <a:pt x="1485837" y="248953"/>
                    </a:cubicBezTo>
                    <a:cubicBezTo>
                      <a:pt x="1437577" y="243237"/>
                      <a:pt x="1452817" y="280703"/>
                      <a:pt x="1429322" y="280067"/>
                    </a:cubicBezTo>
                    <a:cubicBezTo>
                      <a:pt x="1419797" y="280067"/>
                      <a:pt x="1419162" y="274353"/>
                      <a:pt x="1412812" y="270542"/>
                    </a:cubicBezTo>
                    <a:cubicBezTo>
                      <a:pt x="1408367" y="268003"/>
                      <a:pt x="1402017" y="269907"/>
                      <a:pt x="1397572" y="267367"/>
                    </a:cubicBezTo>
                    <a:cubicBezTo>
                      <a:pt x="1374077" y="254032"/>
                      <a:pt x="1381697" y="230537"/>
                      <a:pt x="1364552" y="215297"/>
                    </a:cubicBezTo>
                    <a:cubicBezTo>
                      <a:pt x="1362012" y="212757"/>
                      <a:pt x="1360107" y="207678"/>
                      <a:pt x="1356932" y="208312"/>
                    </a:cubicBezTo>
                    <a:cubicBezTo>
                      <a:pt x="1353122" y="208947"/>
                      <a:pt x="1349947" y="202597"/>
                      <a:pt x="1346772" y="203867"/>
                    </a:cubicBezTo>
                    <a:cubicBezTo>
                      <a:pt x="1342962" y="205772"/>
                      <a:pt x="1346772" y="205772"/>
                      <a:pt x="1338517" y="208947"/>
                    </a:cubicBezTo>
                    <a:cubicBezTo>
                      <a:pt x="1299147" y="222917"/>
                      <a:pt x="1301687" y="244507"/>
                      <a:pt x="1252792" y="226092"/>
                    </a:cubicBezTo>
                    <a:cubicBezTo>
                      <a:pt x="1244537" y="222917"/>
                      <a:pt x="1207707" y="188628"/>
                      <a:pt x="1219137" y="175292"/>
                    </a:cubicBezTo>
                    <a:cubicBezTo>
                      <a:pt x="1217232" y="175928"/>
                      <a:pt x="1215962" y="175928"/>
                      <a:pt x="1214692" y="175928"/>
                    </a:cubicBezTo>
                    <a:cubicBezTo>
                      <a:pt x="1207072" y="175928"/>
                      <a:pt x="1202627" y="165132"/>
                      <a:pt x="1193737" y="163862"/>
                    </a:cubicBezTo>
                    <a:cubicBezTo>
                      <a:pt x="1190562" y="163228"/>
                      <a:pt x="1198182" y="177197"/>
                      <a:pt x="1184212" y="187992"/>
                    </a:cubicBezTo>
                    <a:cubicBezTo>
                      <a:pt x="1177862" y="192437"/>
                      <a:pt x="1121347" y="208947"/>
                      <a:pt x="1112457" y="210853"/>
                    </a:cubicBezTo>
                    <a:cubicBezTo>
                      <a:pt x="1102297" y="212122"/>
                      <a:pt x="1090867" y="206407"/>
                      <a:pt x="1080707" y="207042"/>
                    </a:cubicBezTo>
                    <a:cubicBezTo>
                      <a:pt x="1061657" y="207678"/>
                      <a:pt x="989902" y="214028"/>
                      <a:pt x="974027" y="219107"/>
                    </a:cubicBezTo>
                    <a:cubicBezTo>
                      <a:pt x="956882" y="224822"/>
                      <a:pt x="939737" y="242603"/>
                      <a:pt x="925132" y="252762"/>
                    </a:cubicBezTo>
                    <a:cubicBezTo>
                      <a:pt x="911797" y="262287"/>
                      <a:pt x="892112" y="262922"/>
                      <a:pt x="878142" y="269907"/>
                    </a:cubicBezTo>
                    <a:cubicBezTo>
                      <a:pt x="867982" y="274353"/>
                      <a:pt x="864172" y="287687"/>
                      <a:pt x="855282" y="292767"/>
                    </a:cubicBezTo>
                    <a:cubicBezTo>
                      <a:pt x="852742" y="294037"/>
                      <a:pt x="841947" y="294672"/>
                      <a:pt x="837502" y="298482"/>
                    </a:cubicBezTo>
                    <a:cubicBezTo>
                      <a:pt x="830517" y="304197"/>
                      <a:pt x="829247" y="316897"/>
                      <a:pt x="822262" y="322612"/>
                    </a:cubicBezTo>
                    <a:cubicBezTo>
                      <a:pt x="795592" y="346742"/>
                      <a:pt x="760667" y="365792"/>
                      <a:pt x="734632" y="389287"/>
                    </a:cubicBezTo>
                    <a:cubicBezTo>
                      <a:pt x="733362" y="390557"/>
                      <a:pt x="727012" y="389287"/>
                      <a:pt x="725107" y="390557"/>
                    </a:cubicBezTo>
                    <a:cubicBezTo>
                      <a:pt x="724472" y="391192"/>
                      <a:pt x="730187" y="407703"/>
                      <a:pt x="730187" y="408972"/>
                    </a:cubicBezTo>
                    <a:cubicBezTo>
                      <a:pt x="730187" y="417228"/>
                      <a:pt x="714947" y="435007"/>
                      <a:pt x="707962" y="437547"/>
                    </a:cubicBezTo>
                    <a:cubicBezTo>
                      <a:pt x="707962" y="437547"/>
                      <a:pt x="693357" y="436278"/>
                      <a:pt x="693357" y="436278"/>
                    </a:cubicBezTo>
                    <a:cubicBezTo>
                      <a:pt x="685737" y="437547"/>
                      <a:pt x="678752" y="443897"/>
                      <a:pt x="670497" y="445803"/>
                    </a:cubicBezTo>
                    <a:cubicBezTo>
                      <a:pt x="647637" y="450882"/>
                      <a:pt x="619062" y="441992"/>
                      <a:pt x="596202" y="438182"/>
                    </a:cubicBezTo>
                    <a:cubicBezTo>
                      <a:pt x="589852" y="436912"/>
                      <a:pt x="576517" y="429928"/>
                      <a:pt x="570802" y="431197"/>
                    </a:cubicBezTo>
                    <a:cubicBezTo>
                      <a:pt x="565087" y="431832"/>
                      <a:pt x="561912" y="446437"/>
                      <a:pt x="556197" y="448978"/>
                    </a:cubicBezTo>
                    <a:cubicBezTo>
                      <a:pt x="531432" y="459772"/>
                      <a:pt x="495872" y="447707"/>
                      <a:pt x="473012" y="452787"/>
                    </a:cubicBezTo>
                    <a:cubicBezTo>
                      <a:pt x="447612" y="458503"/>
                      <a:pt x="411417" y="429292"/>
                      <a:pt x="403162" y="465487"/>
                    </a:cubicBezTo>
                    <a:cubicBezTo>
                      <a:pt x="400622" y="476282"/>
                      <a:pt x="395542" y="485807"/>
                      <a:pt x="396812" y="495967"/>
                    </a:cubicBezTo>
                    <a:cubicBezTo>
                      <a:pt x="397447" y="500412"/>
                      <a:pt x="426022" y="509937"/>
                      <a:pt x="429832" y="511207"/>
                    </a:cubicBezTo>
                    <a:cubicBezTo>
                      <a:pt x="444437" y="516287"/>
                      <a:pt x="431102" y="519462"/>
                      <a:pt x="434277" y="526447"/>
                    </a:cubicBezTo>
                    <a:lnTo>
                      <a:pt x="445707" y="522003"/>
                    </a:lnTo>
                    <a:cubicBezTo>
                      <a:pt x="450152" y="523272"/>
                      <a:pt x="445072" y="534703"/>
                      <a:pt x="453962" y="533432"/>
                    </a:cubicBezTo>
                    <a:cubicBezTo>
                      <a:pt x="457772" y="532797"/>
                      <a:pt x="462217" y="525178"/>
                      <a:pt x="467297" y="525812"/>
                    </a:cubicBezTo>
                    <a:cubicBezTo>
                      <a:pt x="479362" y="526447"/>
                      <a:pt x="521907" y="521367"/>
                      <a:pt x="523812" y="523272"/>
                    </a:cubicBezTo>
                    <a:cubicBezTo>
                      <a:pt x="526352" y="526447"/>
                      <a:pt x="487617" y="544228"/>
                      <a:pt x="478727" y="543592"/>
                    </a:cubicBezTo>
                    <a:cubicBezTo>
                      <a:pt x="475552" y="543592"/>
                      <a:pt x="476187" y="534703"/>
                      <a:pt x="473012" y="534703"/>
                    </a:cubicBezTo>
                    <a:cubicBezTo>
                      <a:pt x="467932" y="535337"/>
                      <a:pt x="467297" y="544228"/>
                      <a:pt x="462217" y="545497"/>
                    </a:cubicBezTo>
                    <a:cubicBezTo>
                      <a:pt x="438087" y="551212"/>
                      <a:pt x="393637" y="555657"/>
                      <a:pt x="374587" y="580422"/>
                    </a:cubicBezTo>
                    <a:cubicBezTo>
                      <a:pt x="362522" y="596297"/>
                      <a:pt x="426657" y="591217"/>
                      <a:pt x="426657" y="596297"/>
                    </a:cubicBezTo>
                    <a:lnTo>
                      <a:pt x="417767" y="600742"/>
                    </a:lnTo>
                    <a:cubicBezTo>
                      <a:pt x="403162" y="619792"/>
                      <a:pt x="394907" y="603917"/>
                      <a:pt x="375222" y="608362"/>
                    </a:cubicBezTo>
                    <a:cubicBezTo>
                      <a:pt x="370142" y="609632"/>
                      <a:pt x="366332" y="614078"/>
                      <a:pt x="361887" y="615982"/>
                    </a:cubicBezTo>
                    <a:cubicBezTo>
                      <a:pt x="351092" y="620428"/>
                      <a:pt x="329502" y="612807"/>
                      <a:pt x="324422" y="613442"/>
                    </a:cubicBezTo>
                    <a:cubicBezTo>
                      <a:pt x="311087" y="614712"/>
                      <a:pt x="245682" y="636303"/>
                      <a:pt x="249492" y="621062"/>
                    </a:cubicBezTo>
                    <a:cubicBezTo>
                      <a:pt x="250762" y="614712"/>
                      <a:pt x="264732" y="612807"/>
                      <a:pt x="267272" y="603282"/>
                    </a:cubicBezTo>
                    <a:cubicBezTo>
                      <a:pt x="267272" y="603282"/>
                      <a:pt x="261557" y="602647"/>
                      <a:pt x="259017" y="602647"/>
                    </a:cubicBezTo>
                    <a:cubicBezTo>
                      <a:pt x="253937" y="602012"/>
                      <a:pt x="231712" y="603917"/>
                      <a:pt x="231712" y="603917"/>
                    </a:cubicBezTo>
                    <a:cubicBezTo>
                      <a:pt x="221552" y="600742"/>
                      <a:pt x="230442" y="597567"/>
                      <a:pt x="224092" y="598203"/>
                    </a:cubicBezTo>
                    <a:cubicBezTo>
                      <a:pt x="222821" y="598203"/>
                      <a:pt x="222821" y="600742"/>
                      <a:pt x="222187" y="601378"/>
                    </a:cubicBezTo>
                    <a:cubicBezTo>
                      <a:pt x="205677" y="618522"/>
                      <a:pt x="272352" y="621697"/>
                      <a:pt x="235521" y="637572"/>
                    </a:cubicBezTo>
                    <a:cubicBezTo>
                      <a:pt x="221552" y="643287"/>
                      <a:pt x="177102" y="643287"/>
                      <a:pt x="165037" y="631857"/>
                    </a:cubicBezTo>
                    <a:cubicBezTo>
                      <a:pt x="163767" y="631222"/>
                      <a:pt x="172657" y="617253"/>
                      <a:pt x="161227" y="616617"/>
                    </a:cubicBezTo>
                    <a:cubicBezTo>
                      <a:pt x="149162" y="615982"/>
                      <a:pt x="118046" y="636303"/>
                      <a:pt x="117412" y="636303"/>
                    </a:cubicBezTo>
                    <a:cubicBezTo>
                      <a:pt x="83121" y="635032"/>
                      <a:pt x="84392" y="640112"/>
                      <a:pt x="61532" y="659797"/>
                    </a:cubicBezTo>
                    <a:cubicBezTo>
                      <a:pt x="61532" y="659797"/>
                      <a:pt x="55817" y="672497"/>
                      <a:pt x="55182" y="672497"/>
                    </a:cubicBezTo>
                    <a:cubicBezTo>
                      <a:pt x="51371" y="675672"/>
                      <a:pt x="44387" y="673132"/>
                      <a:pt x="41212" y="676942"/>
                    </a:cubicBezTo>
                    <a:cubicBezTo>
                      <a:pt x="35496" y="684562"/>
                      <a:pt x="38671" y="702978"/>
                      <a:pt x="31687" y="711867"/>
                    </a:cubicBezTo>
                    <a:cubicBezTo>
                      <a:pt x="22796" y="723932"/>
                      <a:pt x="14542" y="713137"/>
                      <a:pt x="6287" y="726472"/>
                    </a:cubicBezTo>
                    <a:cubicBezTo>
                      <a:pt x="-1968" y="739172"/>
                      <a:pt x="12002" y="767112"/>
                      <a:pt x="12637" y="779178"/>
                    </a:cubicBezTo>
                    <a:cubicBezTo>
                      <a:pt x="13271" y="790607"/>
                      <a:pt x="-3238" y="802672"/>
                      <a:pt x="571" y="814737"/>
                    </a:cubicBezTo>
                    <a:cubicBezTo>
                      <a:pt x="3112" y="822357"/>
                      <a:pt x="56452" y="808387"/>
                      <a:pt x="118046" y="789337"/>
                    </a:cubicBezTo>
                    <a:cubicBezTo>
                      <a:pt x="120587" y="788703"/>
                      <a:pt x="126937" y="786797"/>
                      <a:pt x="128207" y="791878"/>
                    </a:cubicBezTo>
                    <a:cubicBezTo>
                      <a:pt x="132017" y="809657"/>
                      <a:pt x="111696" y="810292"/>
                      <a:pt x="108521" y="815372"/>
                    </a:cubicBezTo>
                    <a:cubicBezTo>
                      <a:pt x="107252" y="817278"/>
                      <a:pt x="88837" y="850932"/>
                      <a:pt x="86296" y="845217"/>
                    </a:cubicBezTo>
                    <a:cubicBezTo>
                      <a:pt x="85027" y="843312"/>
                      <a:pt x="85027" y="845217"/>
                      <a:pt x="84392" y="848392"/>
                    </a:cubicBezTo>
                    <a:cubicBezTo>
                      <a:pt x="86932" y="848392"/>
                      <a:pt x="89471" y="849028"/>
                      <a:pt x="92012" y="849028"/>
                    </a:cubicBezTo>
                    <a:cubicBezTo>
                      <a:pt x="94552" y="849028"/>
                      <a:pt x="97092" y="848392"/>
                      <a:pt x="99632" y="849662"/>
                    </a:cubicBezTo>
                    <a:cubicBezTo>
                      <a:pt x="105982" y="853472"/>
                      <a:pt x="103442" y="858553"/>
                      <a:pt x="115507" y="863632"/>
                    </a:cubicBezTo>
                    <a:cubicBezTo>
                      <a:pt x="142177" y="876332"/>
                      <a:pt x="104077" y="890937"/>
                      <a:pt x="116142" y="904272"/>
                    </a:cubicBezTo>
                    <a:cubicBezTo>
                      <a:pt x="131382" y="920782"/>
                      <a:pt x="154242" y="890937"/>
                      <a:pt x="156782" y="916337"/>
                    </a:cubicBezTo>
                    <a:cubicBezTo>
                      <a:pt x="156782" y="918242"/>
                      <a:pt x="154242" y="919512"/>
                      <a:pt x="152337" y="920147"/>
                    </a:cubicBezTo>
                    <a:cubicBezTo>
                      <a:pt x="119317" y="923322"/>
                      <a:pt x="182817" y="927132"/>
                      <a:pt x="140907" y="930307"/>
                    </a:cubicBezTo>
                    <a:cubicBezTo>
                      <a:pt x="138367" y="930307"/>
                      <a:pt x="135192" y="926497"/>
                      <a:pt x="133287" y="927767"/>
                    </a:cubicBezTo>
                    <a:cubicBezTo>
                      <a:pt x="130112" y="930307"/>
                      <a:pt x="147892" y="942372"/>
                      <a:pt x="134557" y="943007"/>
                    </a:cubicBezTo>
                    <a:cubicBezTo>
                      <a:pt x="126302" y="943642"/>
                      <a:pt x="119317" y="937292"/>
                      <a:pt x="109792" y="944912"/>
                    </a:cubicBezTo>
                    <a:cubicBezTo>
                      <a:pt x="108521" y="946182"/>
                      <a:pt x="109157" y="948087"/>
                      <a:pt x="109157" y="949992"/>
                    </a:cubicBezTo>
                    <a:cubicBezTo>
                      <a:pt x="109157" y="951897"/>
                      <a:pt x="107252" y="953167"/>
                      <a:pt x="108521" y="954437"/>
                    </a:cubicBezTo>
                    <a:cubicBezTo>
                      <a:pt x="115507" y="967137"/>
                      <a:pt x="134557" y="969678"/>
                      <a:pt x="135827" y="986822"/>
                    </a:cubicBezTo>
                    <a:cubicBezTo>
                      <a:pt x="135827" y="987457"/>
                      <a:pt x="135192" y="987457"/>
                      <a:pt x="134557" y="987457"/>
                    </a:cubicBezTo>
                    <a:cubicBezTo>
                      <a:pt x="142177" y="991267"/>
                      <a:pt x="150432" y="995078"/>
                      <a:pt x="141542" y="995712"/>
                    </a:cubicBezTo>
                    <a:cubicBezTo>
                      <a:pt x="138367" y="995712"/>
                      <a:pt x="148527" y="996347"/>
                      <a:pt x="151702" y="995078"/>
                    </a:cubicBezTo>
                    <a:cubicBezTo>
                      <a:pt x="157417" y="992537"/>
                      <a:pt x="177737" y="985553"/>
                      <a:pt x="171387" y="998887"/>
                    </a:cubicBezTo>
                    <a:cubicBezTo>
                      <a:pt x="168846" y="1004603"/>
                      <a:pt x="132017" y="1015397"/>
                      <a:pt x="125667" y="1015397"/>
                    </a:cubicBezTo>
                    <a:cubicBezTo>
                      <a:pt x="118682" y="1015397"/>
                      <a:pt x="118682" y="1007142"/>
                      <a:pt x="114871" y="1003967"/>
                    </a:cubicBezTo>
                    <a:cubicBezTo>
                      <a:pt x="113602" y="1002697"/>
                      <a:pt x="111696" y="1000792"/>
                      <a:pt x="109792" y="1001428"/>
                    </a:cubicBezTo>
                    <a:cubicBezTo>
                      <a:pt x="101537" y="1003967"/>
                      <a:pt x="111696" y="1027462"/>
                      <a:pt x="109157" y="1026192"/>
                    </a:cubicBezTo>
                    <a:cubicBezTo>
                      <a:pt x="85662" y="1018572"/>
                      <a:pt x="101537" y="993807"/>
                      <a:pt x="98362" y="986187"/>
                    </a:cubicBezTo>
                    <a:cubicBezTo>
                      <a:pt x="93917" y="976028"/>
                      <a:pt x="78042" y="956342"/>
                      <a:pt x="64071" y="960787"/>
                    </a:cubicBezTo>
                    <a:cubicBezTo>
                      <a:pt x="46292" y="966503"/>
                      <a:pt x="58992" y="983647"/>
                      <a:pt x="64071" y="991903"/>
                    </a:cubicBezTo>
                    <a:cubicBezTo>
                      <a:pt x="64707" y="993172"/>
                      <a:pt x="63437" y="995078"/>
                      <a:pt x="63437" y="996347"/>
                    </a:cubicBezTo>
                    <a:cubicBezTo>
                      <a:pt x="63437" y="998253"/>
                      <a:pt x="60896" y="1000792"/>
                      <a:pt x="62802" y="1001428"/>
                    </a:cubicBezTo>
                    <a:cubicBezTo>
                      <a:pt x="68517" y="1002697"/>
                      <a:pt x="76771" y="995712"/>
                      <a:pt x="83121" y="1005872"/>
                    </a:cubicBezTo>
                    <a:cubicBezTo>
                      <a:pt x="87567" y="1013492"/>
                      <a:pt x="67882" y="998253"/>
                      <a:pt x="76137" y="1010953"/>
                    </a:cubicBezTo>
                    <a:cubicBezTo>
                      <a:pt x="79312" y="1016032"/>
                      <a:pt x="67246" y="1026828"/>
                      <a:pt x="62802" y="1029367"/>
                    </a:cubicBezTo>
                    <a:cubicBezTo>
                      <a:pt x="60896" y="1030637"/>
                      <a:pt x="49467" y="1017937"/>
                      <a:pt x="49467" y="1017937"/>
                    </a:cubicBezTo>
                    <a:cubicBezTo>
                      <a:pt x="44387" y="1018572"/>
                      <a:pt x="54546" y="1030003"/>
                      <a:pt x="50737" y="1033178"/>
                    </a:cubicBezTo>
                    <a:cubicBezTo>
                      <a:pt x="48832" y="1035082"/>
                      <a:pt x="45657" y="1032542"/>
                      <a:pt x="43117" y="1033812"/>
                    </a:cubicBezTo>
                    <a:cubicBezTo>
                      <a:pt x="42482" y="1034447"/>
                      <a:pt x="42482" y="1036353"/>
                      <a:pt x="43117" y="1036987"/>
                    </a:cubicBezTo>
                    <a:cubicBezTo>
                      <a:pt x="49467" y="1038892"/>
                      <a:pt x="55182" y="1047147"/>
                      <a:pt x="60896" y="1045242"/>
                    </a:cubicBezTo>
                    <a:cubicBezTo>
                      <a:pt x="64071" y="1043972"/>
                      <a:pt x="67882" y="1039528"/>
                      <a:pt x="67882" y="1041432"/>
                    </a:cubicBezTo>
                    <a:cubicBezTo>
                      <a:pt x="67882" y="1042703"/>
                      <a:pt x="65342" y="1043337"/>
                      <a:pt x="65977" y="1044607"/>
                    </a:cubicBezTo>
                    <a:cubicBezTo>
                      <a:pt x="67246" y="1046512"/>
                      <a:pt x="82487" y="1049687"/>
                      <a:pt x="86296" y="1052228"/>
                    </a:cubicBezTo>
                    <a:cubicBezTo>
                      <a:pt x="119317" y="1075722"/>
                      <a:pt x="81852" y="1043337"/>
                      <a:pt x="122492" y="1039528"/>
                    </a:cubicBezTo>
                    <a:cubicBezTo>
                      <a:pt x="123762" y="1039528"/>
                      <a:pt x="125032" y="1041432"/>
                      <a:pt x="125032" y="1042703"/>
                    </a:cubicBezTo>
                    <a:cubicBezTo>
                      <a:pt x="125032" y="1045242"/>
                      <a:pt x="135192" y="1069372"/>
                      <a:pt x="143446" y="1069372"/>
                    </a:cubicBezTo>
                    <a:cubicBezTo>
                      <a:pt x="154877" y="1069372"/>
                      <a:pt x="147892" y="1063658"/>
                      <a:pt x="156782" y="1064928"/>
                    </a:cubicBezTo>
                    <a:cubicBezTo>
                      <a:pt x="167577" y="1066833"/>
                      <a:pt x="170117" y="1076992"/>
                      <a:pt x="180277" y="1078262"/>
                    </a:cubicBezTo>
                    <a:cubicBezTo>
                      <a:pt x="185357" y="1078897"/>
                      <a:pt x="190437" y="1075087"/>
                      <a:pt x="194882" y="1076992"/>
                    </a:cubicBezTo>
                    <a:cubicBezTo>
                      <a:pt x="197421" y="1078262"/>
                      <a:pt x="199327" y="1080167"/>
                      <a:pt x="200596" y="1082708"/>
                    </a:cubicBezTo>
                    <a:cubicBezTo>
                      <a:pt x="204407" y="1090962"/>
                      <a:pt x="195517" y="1098583"/>
                      <a:pt x="197421" y="1104933"/>
                    </a:cubicBezTo>
                    <a:cubicBezTo>
                      <a:pt x="210757" y="1141762"/>
                      <a:pt x="184721" y="1122712"/>
                      <a:pt x="167577" y="1135412"/>
                    </a:cubicBezTo>
                    <a:cubicBezTo>
                      <a:pt x="158052" y="1142397"/>
                      <a:pt x="194246" y="1144937"/>
                      <a:pt x="199327" y="1151287"/>
                    </a:cubicBezTo>
                    <a:cubicBezTo>
                      <a:pt x="200596" y="1153192"/>
                      <a:pt x="201232" y="1155733"/>
                      <a:pt x="199962" y="1157637"/>
                    </a:cubicBezTo>
                    <a:cubicBezTo>
                      <a:pt x="196152" y="1163987"/>
                      <a:pt x="199327" y="1193833"/>
                      <a:pt x="200596" y="1195103"/>
                    </a:cubicBezTo>
                    <a:cubicBezTo>
                      <a:pt x="214567" y="1207803"/>
                      <a:pt x="222821" y="1177958"/>
                      <a:pt x="232346" y="1179862"/>
                    </a:cubicBezTo>
                    <a:cubicBezTo>
                      <a:pt x="242507" y="1182403"/>
                      <a:pt x="220282" y="1197008"/>
                      <a:pt x="231712" y="1201453"/>
                    </a:cubicBezTo>
                    <a:cubicBezTo>
                      <a:pt x="245046" y="1207167"/>
                      <a:pt x="235521" y="1197642"/>
                      <a:pt x="241237" y="1194467"/>
                    </a:cubicBezTo>
                    <a:cubicBezTo>
                      <a:pt x="248221" y="1190658"/>
                      <a:pt x="243142" y="1211612"/>
                      <a:pt x="250762" y="1215422"/>
                    </a:cubicBezTo>
                    <a:cubicBezTo>
                      <a:pt x="255842" y="1217962"/>
                      <a:pt x="256477" y="1202087"/>
                      <a:pt x="262192" y="1202087"/>
                    </a:cubicBezTo>
                    <a:cubicBezTo>
                      <a:pt x="267272" y="1201453"/>
                      <a:pt x="266637" y="1212247"/>
                      <a:pt x="266002" y="1217328"/>
                    </a:cubicBezTo>
                    <a:cubicBezTo>
                      <a:pt x="265367" y="1224312"/>
                      <a:pt x="255842" y="1218597"/>
                      <a:pt x="253937" y="1221772"/>
                    </a:cubicBezTo>
                    <a:cubicBezTo>
                      <a:pt x="252032" y="1224947"/>
                      <a:pt x="262192" y="1232567"/>
                      <a:pt x="260287" y="1233837"/>
                    </a:cubicBezTo>
                    <a:cubicBezTo>
                      <a:pt x="255842" y="1237012"/>
                      <a:pt x="251396" y="1242728"/>
                      <a:pt x="245682" y="1241458"/>
                    </a:cubicBezTo>
                    <a:cubicBezTo>
                      <a:pt x="237427" y="1239553"/>
                      <a:pt x="229171" y="1226853"/>
                      <a:pt x="224727" y="1230662"/>
                    </a:cubicBezTo>
                    <a:cubicBezTo>
                      <a:pt x="222821" y="1231933"/>
                      <a:pt x="221552" y="1229392"/>
                      <a:pt x="218377" y="1240822"/>
                    </a:cubicBezTo>
                    <a:cubicBezTo>
                      <a:pt x="217107" y="1243997"/>
                      <a:pt x="206946" y="1254792"/>
                      <a:pt x="215837" y="1266222"/>
                    </a:cubicBezTo>
                    <a:cubicBezTo>
                      <a:pt x="219646" y="1271303"/>
                      <a:pt x="236792" y="1252253"/>
                      <a:pt x="239967" y="1251617"/>
                    </a:cubicBezTo>
                    <a:cubicBezTo>
                      <a:pt x="241871" y="1250983"/>
                      <a:pt x="262192" y="1263683"/>
                      <a:pt x="264097" y="1261778"/>
                    </a:cubicBezTo>
                    <a:cubicBezTo>
                      <a:pt x="265367" y="1260508"/>
                      <a:pt x="262192" y="1257333"/>
                      <a:pt x="263462" y="1255428"/>
                    </a:cubicBezTo>
                    <a:cubicBezTo>
                      <a:pt x="266002" y="1252887"/>
                      <a:pt x="289497" y="1256697"/>
                      <a:pt x="293942" y="1255428"/>
                    </a:cubicBezTo>
                    <a:cubicBezTo>
                      <a:pt x="310452" y="1251617"/>
                      <a:pt x="355537" y="1229392"/>
                      <a:pt x="366332" y="1245267"/>
                    </a:cubicBezTo>
                    <a:cubicBezTo>
                      <a:pt x="371412" y="1252887"/>
                      <a:pt x="358077" y="1240187"/>
                      <a:pt x="359347" y="1249078"/>
                    </a:cubicBezTo>
                    <a:cubicBezTo>
                      <a:pt x="360617" y="1259872"/>
                      <a:pt x="360617" y="1247172"/>
                      <a:pt x="352997" y="1259237"/>
                    </a:cubicBezTo>
                    <a:cubicBezTo>
                      <a:pt x="352362" y="1260508"/>
                      <a:pt x="354902" y="1264317"/>
                      <a:pt x="356172" y="1264953"/>
                    </a:cubicBezTo>
                    <a:cubicBezTo>
                      <a:pt x="350457" y="1259237"/>
                      <a:pt x="341567" y="1257967"/>
                      <a:pt x="333312" y="1264317"/>
                    </a:cubicBezTo>
                    <a:cubicBezTo>
                      <a:pt x="332677" y="1264953"/>
                      <a:pt x="340297" y="1287812"/>
                      <a:pt x="338392" y="1288447"/>
                    </a:cubicBezTo>
                    <a:cubicBezTo>
                      <a:pt x="335217" y="1289717"/>
                      <a:pt x="322517" y="1284637"/>
                      <a:pt x="319977" y="1284003"/>
                    </a:cubicBezTo>
                    <a:cubicBezTo>
                      <a:pt x="308547" y="1281462"/>
                      <a:pt x="302197" y="1289717"/>
                      <a:pt x="292672" y="1292892"/>
                    </a:cubicBezTo>
                    <a:cubicBezTo>
                      <a:pt x="287592" y="1294797"/>
                      <a:pt x="281877" y="1289083"/>
                      <a:pt x="277432" y="1290987"/>
                    </a:cubicBezTo>
                    <a:cubicBezTo>
                      <a:pt x="271717" y="1293528"/>
                      <a:pt x="252032" y="1308133"/>
                      <a:pt x="246317" y="1312578"/>
                    </a:cubicBezTo>
                    <a:cubicBezTo>
                      <a:pt x="244412" y="1314483"/>
                      <a:pt x="236792" y="1314483"/>
                      <a:pt x="238696" y="1316387"/>
                    </a:cubicBezTo>
                    <a:cubicBezTo>
                      <a:pt x="249492" y="1327183"/>
                      <a:pt x="257746" y="1315753"/>
                      <a:pt x="266637" y="1313847"/>
                    </a:cubicBezTo>
                    <a:cubicBezTo>
                      <a:pt x="268542" y="1313212"/>
                      <a:pt x="283782" y="1319562"/>
                      <a:pt x="285052" y="1318292"/>
                    </a:cubicBezTo>
                    <a:cubicBezTo>
                      <a:pt x="290132" y="1310037"/>
                      <a:pt x="282512" y="1304322"/>
                      <a:pt x="290767" y="1299242"/>
                    </a:cubicBezTo>
                    <a:cubicBezTo>
                      <a:pt x="300927" y="1292892"/>
                      <a:pt x="328867" y="1299242"/>
                      <a:pt x="340932" y="1294162"/>
                    </a:cubicBezTo>
                    <a:cubicBezTo>
                      <a:pt x="344107" y="1292892"/>
                      <a:pt x="342202" y="1278922"/>
                      <a:pt x="349822" y="1284003"/>
                    </a:cubicBezTo>
                    <a:cubicBezTo>
                      <a:pt x="351092" y="1284637"/>
                      <a:pt x="351727" y="1302417"/>
                      <a:pt x="346647" y="1299878"/>
                    </a:cubicBezTo>
                    <a:cubicBezTo>
                      <a:pt x="345377" y="1299242"/>
                      <a:pt x="342837" y="1299242"/>
                      <a:pt x="341567" y="1300512"/>
                    </a:cubicBezTo>
                    <a:cubicBezTo>
                      <a:pt x="337122" y="1302417"/>
                      <a:pt x="326962" y="1304322"/>
                      <a:pt x="329502" y="1308133"/>
                    </a:cubicBezTo>
                    <a:cubicBezTo>
                      <a:pt x="330137" y="1308767"/>
                      <a:pt x="347282" y="1309403"/>
                      <a:pt x="347917" y="1315753"/>
                    </a:cubicBezTo>
                    <a:cubicBezTo>
                      <a:pt x="348552" y="1324008"/>
                      <a:pt x="321247" y="1323372"/>
                      <a:pt x="333947" y="1329722"/>
                    </a:cubicBezTo>
                    <a:cubicBezTo>
                      <a:pt x="349822" y="1337342"/>
                      <a:pt x="354267" y="1310037"/>
                      <a:pt x="359347" y="1305592"/>
                    </a:cubicBezTo>
                    <a:cubicBezTo>
                      <a:pt x="360617" y="1304958"/>
                      <a:pt x="378397" y="1297972"/>
                      <a:pt x="379032" y="1297337"/>
                    </a:cubicBezTo>
                    <a:cubicBezTo>
                      <a:pt x="379667" y="1296067"/>
                      <a:pt x="354902" y="1269397"/>
                      <a:pt x="373952" y="1272572"/>
                    </a:cubicBezTo>
                    <a:cubicBezTo>
                      <a:pt x="376492" y="1273208"/>
                      <a:pt x="380302" y="1275747"/>
                      <a:pt x="379667" y="1278287"/>
                    </a:cubicBezTo>
                    <a:cubicBezTo>
                      <a:pt x="379667" y="1278287"/>
                      <a:pt x="393002" y="1283367"/>
                      <a:pt x="393002" y="1283367"/>
                    </a:cubicBezTo>
                    <a:cubicBezTo>
                      <a:pt x="394272" y="1282733"/>
                      <a:pt x="393637" y="1280192"/>
                      <a:pt x="393637" y="1278287"/>
                    </a:cubicBezTo>
                    <a:cubicBezTo>
                      <a:pt x="395542" y="1268128"/>
                      <a:pt x="383477" y="1272572"/>
                      <a:pt x="396177" y="1266858"/>
                    </a:cubicBezTo>
                    <a:cubicBezTo>
                      <a:pt x="401892" y="1264317"/>
                      <a:pt x="403797" y="1275112"/>
                      <a:pt x="405067" y="1278287"/>
                    </a:cubicBezTo>
                    <a:cubicBezTo>
                      <a:pt x="405702" y="1280192"/>
                      <a:pt x="422212" y="1268128"/>
                      <a:pt x="424752" y="1273208"/>
                    </a:cubicBezTo>
                    <a:cubicBezTo>
                      <a:pt x="427927" y="1278922"/>
                      <a:pt x="420307" y="1291622"/>
                      <a:pt x="427292" y="1294797"/>
                    </a:cubicBezTo>
                    <a:cubicBezTo>
                      <a:pt x="429832" y="1296067"/>
                      <a:pt x="449517" y="1289717"/>
                      <a:pt x="455867" y="1297972"/>
                    </a:cubicBezTo>
                    <a:cubicBezTo>
                      <a:pt x="459677" y="1303053"/>
                      <a:pt x="464122" y="1303053"/>
                      <a:pt x="464122" y="1303053"/>
                    </a:cubicBezTo>
                    <a:cubicBezTo>
                      <a:pt x="464122" y="1304322"/>
                      <a:pt x="450787" y="1309403"/>
                      <a:pt x="462852" y="1312578"/>
                    </a:cubicBezTo>
                    <a:cubicBezTo>
                      <a:pt x="465392" y="1313212"/>
                      <a:pt x="471742" y="1299878"/>
                      <a:pt x="471742" y="1299242"/>
                    </a:cubicBezTo>
                    <a:cubicBezTo>
                      <a:pt x="471742" y="1298608"/>
                      <a:pt x="466662" y="1298608"/>
                      <a:pt x="467932" y="1290353"/>
                    </a:cubicBezTo>
                    <a:cubicBezTo>
                      <a:pt x="468567" y="1286542"/>
                      <a:pt x="470472" y="1280828"/>
                      <a:pt x="474282" y="1280192"/>
                    </a:cubicBezTo>
                    <a:cubicBezTo>
                      <a:pt x="478092" y="1279558"/>
                      <a:pt x="478727" y="1288447"/>
                      <a:pt x="483172" y="1288447"/>
                    </a:cubicBezTo>
                    <a:cubicBezTo>
                      <a:pt x="485077" y="1288447"/>
                      <a:pt x="503492" y="1288447"/>
                      <a:pt x="504762" y="1298608"/>
                    </a:cubicBezTo>
                    <a:cubicBezTo>
                      <a:pt x="504762" y="1300512"/>
                      <a:pt x="501587" y="1300512"/>
                      <a:pt x="500317" y="1302417"/>
                    </a:cubicBezTo>
                    <a:cubicBezTo>
                      <a:pt x="497142" y="1305592"/>
                      <a:pt x="487617" y="1299242"/>
                      <a:pt x="490792" y="1310037"/>
                    </a:cubicBezTo>
                    <a:cubicBezTo>
                      <a:pt x="497142" y="1330358"/>
                      <a:pt x="501587" y="1299242"/>
                      <a:pt x="509207" y="1317022"/>
                    </a:cubicBezTo>
                    <a:cubicBezTo>
                      <a:pt x="512382" y="1324642"/>
                      <a:pt x="506032" y="1335437"/>
                      <a:pt x="507302" y="1345597"/>
                    </a:cubicBezTo>
                    <a:cubicBezTo>
                      <a:pt x="507302" y="1348137"/>
                      <a:pt x="569532" y="1372268"/>
                      <a:pt x="572072" y="1372268"/>
                    </a:cubicBezTo>
                    <a:cubicBezTo>
                      <a:pt x="577787" y="1372903"/>
                      <a:pt x="584772" y="1367187"/>
                      <a:pt x="589852" y="1370362"/>
                    </a:cubicBezTo>
                    <a:cubicBezTo>
                      <a:pt x="590487" y="1370997"/>
                      <a:pt x="591122" y="1370997"/>
                      <a:pt x="591122" y="1370997"/>
                    </a:cubicBezTo>
                    <a:cubicBezTo>
                      <a:pt x="594297" y="1372903"/>
                      <a:pt x="598742" y="1375443"/>
                      <a:pt x="591122" y="1370997"/>
                    </a:cubicBezTo>
                    <a:cubicBezTo>
                      <a:pt x="587947" y="1369093"/>
                      <a:pt x="585407" y="1368457"/>
                      <a:pt x="593027" y="1376078"/>
                    </a:cubicBezTo>
                    <a:cubicBezTo>
                      <a:pt x="594297" y="1377347"/>
                      <a:pt x="596837" y="1377347"/>
                      <a:pt x="598742" y="1378618"/>
                    </a:cubicBezTo>
                    <a:cubicBezTo>
                      <a:pt x="600647" y="1379887"/>
                      <a:pt x="600647" y="1382428"/>
                      <a:pt x="601917" y="1384332"/>
                    </a:cubicBezTo>
                    <a:cubicBezTo>
                      <a:pt x="603822" y="1388143"/>
                      <a:pt x="606997" y="1375443"/>
                      <a:pt x="611442" y="1375443"/>
                    </a:cubicBezTo>
                    <a:cubicBezTo>
                      <a:pt x="624777" y="1375443"/>
                      <a:pt x="619697" y="1370997"/>
                      <a:pt x="635572" y="1361472"/>
                    </a:cubicBezTo>
                    <a:cubicBezTo>
                      <a:pt x="638747" y="1359567"/>
                      <a:pt x="643192" y="1364647"/>
                      <a:pt x="646367" y="1363378"/>
                    </a:cubicBezTo>
                    <a:cubicBezTo>
                      <a:pt x="651447" y="1360837"/>
                      <a:pt x="649542" y="1350678"/>
                      <a:pt x="655257" y="1350042"/>
                    </a:cubicBezTo>
                    <a:cubicBezTo>
                      <a:pt x="657797" y="1349408"/>
                      <a:pt x="660972" y="1355758"/>
                      <a:pt x="663512" y="1355122"/>
                    </a:cubicBezTo>
                    <a:cubicBezTo>
                      <a:pt x="680657" y="1353217"/>
                      <a:pt x="664782" y="1351947"/>
                      <a:pt x="669862" y="1344962"/>
                    </a:cubicBezTo>
                    <a:cubicBezTo>
                      <a:pt x="673672" y="1340517"/>
                      <a:pt x="706057" y="1338612"/>
                      <a:pt x="708597" y="1343058"/>
                    </a:cubicBezTo>
                    <a:cubicBezTo>
                      <a:pt x="709867" y="1344962"/>
                      <a:pt x="706692" y="1347503"/>
                      <a:pt x="706692" y="1349408"/>
                    </a:cubicBezTo>
                    <a:cubicBezTo>
                      <a:pt x="706692" y="1351312"/>
                      <a:pt x="708597" y="1353217"/>
                      <a:pt x="709867" y="1355122"/>
                    </a:cubicBezTo>
                    <a:cubicBezTo>
                      <a:pt x="711137" y="1357028"/>
                      <a:pt x="711772" y="1351947"/>
                      <a:pt x="713042" y="1350042"/>
                    </a:cubicBezTo>
                    <a:cubicBezTo>
                      <a:pt x="714947" y="1346867"/>
                      <a:pt x="720662" y="1344962"/>
                      <a:pt x="720662" y="1341153"/>
                    </a:cubicBezTo>
                    <a:cubicBezTo>
                      <a:pt x="722567" y="1326547"/>
                      <a:pt x="718122" y="1329722"/>
                      <a:pt x="714947" y="1317022"/>
                    </a:cubicBezTo>
                    <a:cubicBezTo>
                      <a:pt x="713042" y="1308133"/>
                      <a:pt x="728917" y="1296067"/>
                      <a:pt x="728282" y="1284003"/>
                    </a:cubicBezTo>
                    <a:cubicBezTo>
                      <a:pt x="728282" y="1276383"/>
                      <a:pt x="708597" y="1227487"/>
                      <a:pt x="735902" y="1223678"/>
                    </a:cubicBezTo>
                    <a:cubicBezTo>
                      <a:pt x="739712" y="1223042"/>
                      <a:pt x="742887" y="1228122"/>
                      <a:pt x="746697" y="1228758"/>
                    </a:cubicBezTo>
                    <a:cubicBezTo>
                      <a:pt x="775272" y="1231297"/>
                      <a:pt x="809562" y="1214153"/>
                      <a:pt x="838137" y="1225583"/>
                    </a:cubicBezTo>
                    <a:cubicBezTo>
                      <a:pt x="866077" y="1237012"/>
                      <a:pt x="901637" y="1256062"/>
                      <a:pt x="932752" y="1258603"/>
                    </a:cubicBezTo>
                    <a:cubicBezTo>
                      <a:pt x="942277" y="1259237"/>
                      <a:pt x="945452" y="1255428"/>
                      <a:pt x="953707" y="1261778"/>
                    </a:cubicBezTo>
                    <a:cubicBezTo>
                      <a:pt x="997522" y="1295433"/>
                      <a:pt x="999427" y="1322737"/>
                      <a:pt x="1058482" y="1336708"/>
                    </a:cubicBezTo>
                    <a:cubicBezTo>
                      <a:pt x="1081977" y="1342422"/>
                      <a:pt x="1080072" y="1322737"/>
                      <a:pt x="1097217" y="1318292"/>
                    </a:cubicBezTo>
                    <a:cubicBezTo>
                      <a:pt x="1102297" y="1317022"/>
                      <a:pt x="1118172" y="1322103"/>
                      <a:pt x="1120712" y="1320833"/>
                    </a:cubicBezTo>
                    <a:cubicBezTo>
                      <a:pt x="1120712" y="1320833"/>
                      <a:pt x="1126427" y="1307497"/>
                      <a:pt x="1126427" y="1307497"/>
                    </a:cubicBezTo>
                    <a:cubicBezTo>
                      <a:pt x="1131507" y="1304322"/>
                      <a:pt x="1143572" y="1308767"/>
                      <a:pt x="1149922" y="1306862"/>
                    </a:cubicBezTo>
                    <a:cubicBezTo>
                      <a:pt x="1158812" y="1303687"/>
                      <a:pt x="1164527" y="1299242"/>
                      <a:pt x="1174052" y="1296703"/>
                    </a:cubicBezTo>
                    <a:cubicBezTo>
                      <a:pt x="1178497" y="1295433"/>
                      <a:pt x="1182942" y="1301783"/>
                      <a:pt x="1188022" y="1300512"/>
                    </a:cubicBezTo>
                    <a:cubicBezTo>
                      <a:pt x="1195642" y="1299242"/>
                      <a:pt x="1191832" y="1289717"/>
                      <a:pt x="1196277" y="1286542"/>
                    </a:cubicBezTo>
                    <a:cubicBezTo>
                      <a:pt x="1208977" y="1277653"/>
                      <a:pt x="1203262" y="1294797"/>
                      <a:pt x="1210247" y="1293528"/>
                    </a:cubicBezTo>
                    <a:lnTo>
                      <a:pt x="1210882" y="1284003"/>
                    </a:lnTo>
                    <a:cubicBezTo>
                      <a:pt x="1212787" y="1280828"/>
                      <a:pt x="1234377" y="1254792"/>
                      <a:pt x="1234377" y="1254792"/>
                    </a:cubicBezTo>
                    <a:cubicBezTo>
                      <a:pt x="1243267" y="1251617"/>
                      <a:pt x="1245172" y="1271937"/>
                      <a:pt x="1250252" y="1270667"/>
                    </a:cubicBezTo>
                    <a:cubicBezTo>
                      <a:pt x="1254062" y="1270033"/>
                      <a:pt x="1250252" y="1259237"/>
                      <a:pt x="1250887" y="1257967"/>
                    </a:cubicBezTo>
                    <a:cubicBezTo>
                      <a:pt x="1251522" y="1250347"/>
                      <a:pt x="1262952" y="1254158"/>
                      <a:pt x="1264857" y="1249078"/>
                    </a:cubicBezTo>
                    <a:cubicBezTo>
                      <a:pt x="1266762" y="1244633"/>
                      <a:pt x="1261682" y="1238917"/>
                      <a:pt x="1262317" y="1233837"/>
                    </a:cubicBezTo>
                    <a:cubicBezTo>
                      <a:pt x="1264222" y="1217962"/>
                      <a:pt x="1309942" y="1165892"/>
                      <a:pt x="1322642" y="1153828"/>
                    </a:cubicBezTo>
                    <a:cubicBezTo>
                      <a:pt x="1333437" y="1143667"/>
                      <a:pt x="1357567" y="1132237"/>
                      <a:pt x="1370267" y="1144937"/>
                    </a:cubicBezTo>
                    <a:cubicBezTo>
                      <a:pt x="1372807" y="1147478"/>
                      <a:pt x="1371537" y="1152558"/>
                      <a:pt x="1374712" y="1153828"/>
                    </a:cubicBezTo>
                    <a:cubicBezTo>
                      <a:pt x="1374712" y="1153828"/>
                      <a:pt x="1387412" y="1151287"/>
                      <a:pt x="1387412" y="1151287"/>
                    </a:cubicBezTo>
                    <a:cubicBezTo>
                      <a:pt x="1403922" y="1153192"/>
                      <a:pt x="1433767" y="1163987"/>
                      <a:pt x="1446467" y="1174783"/>
                    </a:cubicBezTo>
                    <a:cubicBezTo>
                      <a:pt x="1447737" y="1176053"/>
                      <a:pt x="1466787" y="1155097"/>
                      <a:pt x="1468692" y="1154462"/>
                    </a:cubicBezTo>
                    <a:cubicBezTo>
                      <a:pt x="1473772" y="1153828"/>
                      <a:pt x="1475042" y="1159542"/>
                      <a:pt x="1480122" y="1158272"/>
                    </a:cubicBezTo>
                    <a:cubicBezTo>
                      <a:pt x="1490917" y="1156367"/>
                      <a:pt x="1486472" y="1147478"/>
                      <a:pt x="1489647" y="1140492"/>
                    </a:cubicBezTo>
                    <a:cubicBezTo>
                      <a:pt x="1490917" y="1137317"/>
                      <a:pt x="1489012" y="1141128"/>
                      <a:pt x="1478852" y="1139222"/>
                    </a:cubicBezTo>
                    <a:cubicBezTo>
                      <a:pt x="1475677" y="1138587"/>
                      <a:pt x="1478852" y="1129697"/>
                      <a:pt x="1482027" y="1129062"/>
                    </a:cubicBezTo>
                    <a:cubicBezTo>
                      <a:pt x="1483297" y="1129062"/>
                      <a:pt x="1501077" y="1121442"/>
                      <a:pt x="1509967" y="1113822"/>
                    </a:cubicBezTo>
                    <a:cubicBezTo>
                      <a:pt x="1517587" y="1107472"/>
                      <a:pt x="1524572" y="1083342"/>
                      <a:pt x="1534097" y="1080167"/>
                    </a:cubicBezTo>
                    <a:cubicBezTo>
                      <a:pt x="1536637" y="1079533"/>
                      <a:pt x="1539812" y="1080803"/>
                      <a:pt x="1542352" y="1082072"/>
                    </a:cubicBezTo>
                    <a:cubicBezTo>
                      <a:pt x="1621092" y="1115092"/>
                      <a:pt x="1528382" y="1167797"/>
                      <a:pt x="1522032" y="1200183"/>
                    </a:cubicBezTo>
                    <a:cubicBezTo>
                      <a:pt x="1520762" y="1207803"/>
                      <a:pt x="1565212" y="1234472"/>
                      <a:pt x="1563942" y="1251617"/>
                    </a:cubicBezTo>
                    <a:cubicBezTo>
                      <a:pt x="1563942" y="1253522"/>
                      <a:pt x="1561402" y="1259872"/>
                      <a:pt x="1558862" y="1265587"/>
                    </a:cubicBezTo>
                    <a:cubicBezTo>
                      <a:pt x="1572197" y="1264953"/>
                      <a:pt x="1591247" y="1283367"/>
                      <a:pt x="1598867" y="1278922"/>
                    </a:cubicBezTo>
                    <a:cubicBezTo>
                      <a:pt x="1600772" y="1277653"/>
                      <a:pt x="1599502" y="1273842"/>
                      <a:pt x="1599502" y="1271937"/>
                    </a:cubicBezTo>
                    <a:cubicBezTo>
                      <a:pt x="1601407" y="1240187"/>
                      <a:pt x="1614742" y="1254158"/>
                      <a:pt x="1621727" y="1236378"/>
                    </a:cubicBezTo>
                    <a:cubicBezTo>
                      <a:pt x="1624902" y="1228758"/>
                      <a:pt x="1611567" y="1205262"/>
                      <a:pt x="1616647" y="1199547"/>
                    </a:cubicBezTo>
                    <a:cubicBezTo>
                      <a:pt x="1620457" y="1195103"/>
                      <a:pt x="1657922" y="1193833"/>
                      <a:pt x="1663637" y="1186847"/>
                    </a:cubicBezTo>
                    <a:cubicBezTo>
                      <a:pt x="1666812" y="1182403"/>
                      <a:pt x="1642682" y="1164622"/>
                      <a:pt x="1639507" y="1160178"/>
                    </a:cubicBezTo>
                    <a:cubicBezTo>
                      <a:pt x="1632522" y="1150017"/>
                      <a:pt x="1627442" y="1085247"/>
                      <a:pt x="1635697" y="1078897"/>
                    </a:cubicBezTo>
                    <a:cubicBezTo>
                      <a:pt x="1637602" y="1077628"/>
                      <a:pt x="1694117" y="1083978"/>
                      <a:pt x="1697292" y="1087787"/>
                    </a:cubicBezTo>
                    <a:cubicBezTo>
                      <a:pt x="1697292" y="1087787"/>
                      <a:pt x="1694752" y="1101122"/>
                      <a:pt x="1694752" y="1101122"/>
                    </a:cubicBezTo>
                    <a:lnTo>
                      <a:pt x="1706182" y="1104933"/>
                    </a:lnTo>
                    <a:cubicBezTo>
                      <a:pt x="1706182" y="1104933"/>
                      <a:pt x="1711897" y="1094137"/>
                      <a:pt x="1711897" y="1094137"/>
                    </a:cubicBezTo>
                    <a:cubicBezTo>
                      <a:pt x="1724597" y="1087153"/>
                      <a:pt x="1746822" y="1095408"/>
                      <a:pt x="1760157" y="1089692"/>
                    </a:cubicBezTo>
                    <a:cubicBezTo>
                      <a:pt x="1799527" y="1073183"/>
                      <a:pt x="1839532" y="1004603"/>
                      <a:pt x="1887792" y="1009682"/>
                    </a:cubicBezTo>
                    <a:cubicBezTo>
                      <a:pt x="1908747" y="1012222"/>
                      <a:pt x="1927162" y="1031272"/>
                      <a:pt x="1948117" y="1033812"/>
                    </a:cubicBezTo>
                    <a:cubicBezTo>
                      <a:pt x="1970342" y="1036353"/>
                      <a:pt x="2023047" y="1021112"/>
                      <a:pt x="2043367" y="1012222"/>
                    </a:cubicBezTo>
                    <a:cubicBezTo>
                      <a:pt x="2063687" y="1003332"/>
                      <a:pt x="2086547" y="996347"/>
                      <a:pt x="2106232" y="985553"/>
                    </a:cubicBezTo>
                    <a:cubicBezTo>
                      <a:pt x="2151952" y="958882"/>
                      <a:pt x="2183067" y="904907"/>
                      <a:pt x="2231327" y="882682"/>
                    </a:cubicBezTo>
                    <a:cubicBezTo>
                      <a:pt x="2268792" y="865537"/>
                      <a:pt x="2316417" y="868078"/>
                      <a:pt x="2355152" y="851567"/>
                    </a:cubicBezTo>
                    <a:lnTo>
                      <a:pt x="2355152" y="33053"/>
                    </a:lnTo>
                    <a:cubicBezTo>
                      <a:pt x="2351342" y="33053"/>
                      <a:pt x="2327847" y="23528"/>
                      <a:pt x="2327847" y="2352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37"/>
              <p:cNvSpPr/>
              <p:nvPr/>
            </p:nvSpPr>
            <p:spPr>
              <a:xfrm>
                <a:off x="11099874" y="6459220"/>
                <a:ext cx="16338" cy="18592"/>
              </a:xfrm>
              <a:custGeom>
                <a:avLst/>
                <a:gdLst/>
                <a:ahLst/>
                <a:cxnLst/>
                <a:rect l="l" t="t" r="r" b="b"/>
                <a:pathLst>
                  <a:path w="16338" h="18592" extrusionOk="0">
                    <a:moveTo>
                      <a:pt x="11718" y="0"/>
                    </a:moveTo>
                    <a:cubicBezTo>
                      <a:pt x="9813" y="635"/>
                      <a:pt x="7274" y="1270"/>
                      <a:pt x="5368" y="1905"/>
                    </a:cubicBezTo>
                    <a:cubicBezTo>
                      <a:pt x="-7967" y="6350"/>
                      <a:pt x="7274" y="20320"/>
                      <a:pt x="11083" y="18415"/>
                    </a:cubicBezTo>
                    <a:cubicBezTo>
                      <a:pt x="29499" y="10160"/>
                      <a:pt x="-7967" y="10160"/>
                      <a:pt x="117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37"/>
              <p:cNvSpPr/>
              <p:nvPr/>
            </p:nvSpPr>
            <p:spPr>
              <a:xfrm>
                <a:off x="10775677" y="5449525"/>
                <a:ext cx="427286" cy="395791"/>
              </a:xfrm>
              <a:custGeom>
                <a:avLst/>
                <a:gdLst/>
                <a:ahLst/>
                <a:cxnLst/>
                <a:rect l="l" t="t" r="r" b="b"/>
                <a:pathLst>
                  <a:path w="427286" h="395791" extrusionOk="0">
                    <a:moveTo>
                      <a:pt x="32385" y="345484"/>
                    </a:moveTo>
                    <a:cubicBezTo>
                      <a:pt x="29845" y="348659"/>
                      <a:pt x="39370" y="353104"/>
                      <a:pt x="40640" y="357549"/>
                    </a:cubicBezTo>
                    <a:cubicBezTo>
                      <a:pt x="43180" y="365804"/>
                      <a:pt x="25400" y="393745"/>
                      <a:pt x="31750" y="395649"/>
                    </a:cubicBezTo>
                    <a:cubicBezTo>
                      <a:pt x="36830" y="397554"/>
                      <a:pt x="55245" y="379774"/>
                      <a:pt x="56515" y="374695"/>
                    </a:cubicBezTo>
                    <a:lnTo>
                      <a:pt x="53340" y="365804"/>
                    </a:lnTo>
                    <a:cubicBezTo>
                      <a:pt x="53975" y="364534"/>
                      <a:pt x="68580" y="351199"/>
                      <a:pt x="71120" y="348659"/>
                    </a:cubicBezTo>
                    <a:cubicBezTo>
                      <a:pt x="83820" y="336595"/>
                      <a:pt x="87630" y="328340"/>
                      <a:pt x="97155" y="315004"/>
                    </a:cubicBezTo>
                    <a:cubicBezTo>
                      <a:pt x="116840" y="287699"/>
                      <a:pt x="162560" y="290240"/>
                      <a:pt x="180975" y="260395"/>
                    </a:cubicBezTo>
                    <a:cubicBezTo>
                      <a:pt x="186055" y="252140"/>
                      <a:pt x="195580" y="239440"/>
                      <a:pt x="200025" y="230549"/>
                    </a:cubicBezTo>
                    <a:cubicBezTo>
                      <a:pt x="203200" y="224199"/>
                      <a:pt x="198755" y="210229"/>
                      <a:pt x="204470" y="205149"/>
                    </a:cubicBezTo>
                    <a:cubicBezTo>
                      <a:pt x="224155" y="188004"/>
                      <a:pt x="260985" y="207690"/>
                      <a:pt x="268605" y="201974"/>
                    </a:cubicBezTo>
                    <a:cubicBezTo>
                      <a:pt x="282575" y="191815"/>
                      <a:pt x="285115" y="175304"/>
                      <a:pt x="306705" y="175940"/>
                    </a:cubicBezTo>
                    <a:cubicBezTo>
                      <a:pt x="318135" y="176574"/>
                      <a:pt x="351155" y="191179"/>
                      <a:pt x="353695" y="189909"/>
                    </a:cubicBezTo>
                    <a:cubicBezTo>
                      <a:pt x="362585" y="186099"/>
                      <a:pt x="347980" y="171495"/>
                      <a:pt x="349250" y="171495"/>
                    </a:cubicBezTo>
                    <a:cubicBezTo>
                      <a:pt x="360680" y="170224"/>
                      <a:pt x="356235" y="189274"/>
                      <a:pt x="360680" y="192449"/>
                    </a:cubicBezTo>
                    <a:cubicBezTo>
                      <a:pt x="364490" y="194354"/>
                      <a:pt x="410210" y="184829"/>
                      <a:pt x="414020" y="180384"/>
                    </a:cubicBezTo>
                    <a:cubicBezTo>
                      <a:pt x="422910" y="170859"/>
                      <a:pt x="419100" y="161970"/>
                      <a:pt x="417830" y="151809"/>
                    </a:cubicBezTo>
                    <a:cubicBezTo>
                      <a:pt x="417195" y="146729"/>
                      <a:pt x="432435" y="142284"/>
                      <a:pt x="425450" y="135299"/>
                    </a:cubicBezTo>
                    <a:cubicBezTo>
                      <a:pt x="419735" y="128949"/>
                      <a:pt x="395605" y="132759"/>
                      <a:pt x="386715" y="130220"/>
                    </a:cubicBezTo>
                    <a:cubicBezTo>
                      <a:pt x="354330" y="120695"/>
                      <a:pt x="307975" y="107995"/>
                      <a:pt x="282575" y="84499"/>
                    </a:cubicBezTo>
                    <a:cubicBezTo>
                      <a:pt x="274955" y="76879"/>
                      <a:pt x="258445" y="52749"/>
                      <a:pt x="254635" y="43224"/>
                    </a:cubicBezTo>
                    <a:cubicBezTo>
                      <a:pt x="248285" y="27349"/>
                      <a:pt x="268605" y="40049"/>
                      <a:pt x="259080" y="11474"/>
                    </a:cubicBezTo>
                    <a:lnTo>
                      <a:pt x="258445" y="11474"/>
                    </a:lnTo>
                    <a:cubicBezTo>
                      <a:pt x="253365" y="11474"/>
                      <a:pt x="236855" y="8299"/>
                      <a:pt x="232410" y="10840"/>
                    </a:cubicBezTo>
                    <a:cubicBezTo>
                      <a:pt x="224155" y="15920"/>
                      <a:pt x="205740" y="31159"/>
                      <a:pt x="190500" y="28620"/>
                    </a:cubicBezTo>
                    <a:cubicBezTo>
                      <a:pt x="175895" y="25445"/>
                      <a:pt x="164465" y="1949"/>
                      <a:pt x="149860" y="45"/>
                    </a:cubicBezTo>
                    <a:cubicBezTo>
                      <a:pt x="146685" y="-591"/>
                      <a:pt x="146685" y="5759"/>
                      <a:pt x="143510" y="7029"/>
                    </a:cubicBezTo>
                    <a:lnTo>
                      <a:pt x="130810" y="5759"/>
                    </a:lnTo>
                    <a:cubicBezTo>
                      <a:pt x="128905" y="5759"/>
                      <a:pt x="126365" y="4490"/>
                      <a:pt x="124460" y="5124"/>
                    </a:cubicBezTo>
                    <a:cubicBezTo>
                      <a:pt x="114300" y="9570"/>
                      <a:pt x="106680" y="26715"/>
                      <a:pt x="95885" y="29890"/>
                    </a:cubicBezTo>
                    <a:cubicBezTo>
                      <a:pt x="88900" y="31795"/>
                      <a:pt x="71120" y="24809"/>
                      <a:pt x="65405" y="29254"/>
                    </a:cubicBezTo>
                    <a:cubicBezTo>
                      <a:pt x="58420" y="34334"/>
                      <a:pt x="62230" y="52749"/>
                      <a:pt x="55880" y="58465"/>
                    </a:cubicBezTo>
                    <a:cubicBezTo>
                      <a:pt x="46990" y="66720"/>
                      <a:pt x="20320" y="59734"/>
                      <a:pt x="29210" y="81324"/>
                    </a:cubicBezTo>
                    <a:cubicBezTo>
                      <a:pt x="43815" y="85134"/>
                      <a:pt x="61595" y="92120"/>
                      <a:pt x="66040" y="98470"/>
                    </a:cubicBezTo>
                    <a:cubicBezTo>
                      <a:pt x="69850" y="104184"/>
                      <a:pt x="78105" y="145459"/>
                      <a:pt x="73025" y="151174"/>
                    </a:cubicBezTo>
                    <a:cubicBezTo>
                      <a:pt x="61595" y="162604"/>
                      <a:pt x="38735" y="163874"/>
                      <a:pt x="33020" y="182924"/>
                    </a:cubicBezTo>
                    <a:cubicBezTo>
                      <a:pt x="29210" y="195624"/>
                      <a:pt x="43180" y="214040"/>
                      <a:pt x="38735" y="226104"/>
                    </a:cubicBezTo>
                    <a:cubicBezTo>
                      <a:pt x="36830" y="231184"/>
                      <a:pt x="6985" y="267379"/>
                      <a:pt x="1270" y="269920"/>
                    </a:cubicBezTo>
                    <a:lnTo>
                      <a:pt x="0" y="270554"/>
                    </a:lnTo>
                    <a:cubicBezTo>
                      <a:pt x="635" y="280715"/>
                      <a:pt x="3175" y="291509"/>
                      <a:pt x="12700" y="294049"/>
                    </a:cubicBezTo>
                    <a:cubicBezTo>
                      <a:pt x="29210" y="297859"/>
                      <a:pt x="109220" y="276270"/>
                      <a:pt x="109220" y="276904"/>
                    </a:cubicBezTo>
                    <a:cubicBezTo>
                      <a:pt x="127635" y="292145"/>
                      <a:pt x="46990" y="328974"/>
                      <a:pt x="32385" y="34548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7" name="Google Shape;207;p37"/>
            <p:cNvSpPr/>
            <p:nvPr/>
          </p:nvSpPr>
          <p:spPr>
            <a:xfrm>
              <a:off x="9812257" y="5387340"/>
              <a:ext cx="252960" cy="564435"/>
            </a:xfrm>
            <a:custGeom>
              <a:avLst/>
              <a:gdLst/>
              <a:ahLst/>
              <a:cxnLst/>
              <a:rect l="l" t="t" r="r" b="b"/>
              <a:pathLst>
                <a:path w="252960" h="564435" extrusionOk="0">
                  <a:moveTo>
                    <a:pt x="140461" y="563880"/>
                  </a:moveTo>
                  <a:cubicBezTo>
                    <a:pt x="142366" y="562610"/>
                    <a:pt x="141731" y="558800"/>
                    <a:pt x="142366" y="556895"/>
                  </a:cubicBezTo>
                  <a:lnTo>
                    <a:pt x="145541" y="542290"/>
                  </a:lnTo>
                  <a:cubicBezTo>
                    <a:pt x="145541" y="541020"/>
                    <a:pt x="141731" y="539750"/>
                    <a:pt x="143001" y="539115"/>
                  </a:cubicBezTo>
                  <a:cubicBezTo>
                    <a:pt x="148716" y="537210"/>
                    <a:pt x="161416" y="549275"/>
                    <a:pt x="162051" y="535940"/>
                  </a:cubicBezTo>
                  <a:cubicBezTo>
                    <a:pt x="162686" y="527050"/>
                    <a:pt x="144906" y="513715"/>
                    <a:pt x="147446" y="504825"/>
                  </a:cubicBezTo>
                  <a:cubicBezTo>
                    <a:pt x="149351" y="497205"/>
                    <a:pt x="196341" y="483870"/>
                    <a:pt x="197611" y="482600"/>
                  </a:cubicBezTo>
                  <a:cubicBezTo>
                    <a:pt x="208406" y="471170"/>
                    <a:pt x="207771" y="440690"/>
                    <a:pt x="214121" y="426085"/>
                  </a:cubicBezTo>
                  <a:cubicBezTo>
                    <a:pt x="224281" y="403225"/>
                    <a:pt x="242061" y="418465"/>
                    <a:pt x="252221" y="384810"/>
                  </a:cubicBezTo>
                  <a:cubicBezTo>
                    <a:pt x="256666" y="368935"/>
                    <a:pt x="239521" y="358775"/>
                    <a:pt x="242061" y="340995"/>
                  </a:cubicBezTo>
                  <a:cubicBezTo>
                    <a:pt x="239521" y="339725"/>
                    <a:pt x="244601" y="334010"/>
                    <a:pt x="242061" y="331470"/>
                  </a:cubicBezTo>
                  <a:cubicBezTo>
                    <a:pt x="237616" y="327660"/>
                    <a:pt x="231266" y="325120"/>
                    <a:pt x="225551" y="325120"/>
                  </a:cubicBezTo>
                  <a:cubicBezTo>
                    <a:pt x="219836" y="325120"/>
                    <a:pt x="213486" y="337185"/>
                    <a:pt x="206501" y="328295"/>
                  </a:cubicBezTo>
                  <a:cubicBezTo>
                    <a:pt x="202691" y="323850"/>
                    <a:pt x="172211" y="254635"/>
                    <a:pt x="172846" y="250190"/>
                  </a:cubicBezTo>
                  <a:cubicBezTo>
                    <a:pt x="172846" y="250190"/>
                    <a:pt x="182371" y="237490"/>
                    <a:pt x="182371" y="237490"/>
                  </a:cubicBezTo>
                  <a:cubicBezTo>
                    <a:pt x="183006" y="229235"/>
                    <a:pt x="166496" y="217170"/>
                    <a:pt x="168401" y="209550"/>
                  </a:cubicBezTo>
                  <a:cubicBezTo>
                    <a:pt x="169036" y="205105"/>
                    <a:pt x="178561" y="207010"/>
                    <a:pt x="179831" y="203200"/>
                  </a:cubicBezTo>
                  <a:cubicBezTo>
                    <a:pt x="183006" y="196850"/>
                    <a:pt x="174116" y="182245"/>
                    <a:pt x="174751" y="175260"/>
                  </a:cubicBezTo>
                  <a:cubicBezTo>
                    <a:pt x="177926" y="144780"/>
                    <a:pt x="197611" y="117475"/>
                    <a:pt x="176656" y="84455"/>
                  </a:cubicBezTo>
                  <a:cubicBezTo>
                    <a:pt x="167131" y="69850"/>
                    <a:pt x="142366" y="70485"/>
                    <a:pt x="137286" y="66040"/>
                  </a:cubicBezTo>
                  <a:cubicBezTo>
                    <a:pt x="125221" y="55880"/>
                    <a:pt x="133476" y="22860"/>
                    <a:pt x="111886" y="19050"/>
                  </a:cubicBezTo>
                  <a:cubicBezTo>
                    <a:pt x="102361" y="17145"/>
                    <a:pt x="89026" y="39370"/>
                    <a:pt x="79501" y="37465"/>
                  </a:cubicBezTo>
                  <a:cubicBezTo>
                    <a:pt x="65531" y="35560"/>
                    <a:pt x="71246" y="0"/>
                    <a:pt x="63626" y="0"/>
                  </a:cubicBezTo>
                  <a:cubicBezTo>
                    <a:pt x="55371" y="0"/>
                    <a:pt x="42036" y="29210"/>
                    <a:pt x="38226" y="34925"/>
                  </a:cubicBezTo>
                  <a:cubicBezTo>
                    <a:pt x="34416" y="41275"/>
                    <a:pt x="2666" y="86995"/>
                    <a:pt x="3301" y="90170"/>
                  </a:cubicBezTo>
                  <a:cubicBezTo>
                    <a:pt x="3936" y="95250"/>
                    <a:pt x="17271" y="100965"/>
                    <a:pt x="19176" y="106045"/>
                  </a:cubicBezTo>
                  <a:lnTo>
                    <a:pt x="17271" y="118745"/>
                  </a:lnTo>
                  <a:cubicBezTo>
                    <a:pt x="16001" y="128905"/>
                    <a:pt x="15366" y="138430"/>
                    <a:pt x="14096" y="148590"/>
                  </a:cubicBezTo>
                  <a:cubicBezTo>
                    <a:pt x="26161" y="150495"/>
                    <a:pt x="38226" y="151765"/>
                    <a:pt x="46481" y="159385"/>
                  </a:cubicBezTo>
                  <a:cubicBezTo>
                    <a:pt x="50926" y="164465"/>
                    <a:pt x="38226" y="182880"/>
                    <a:pt x="41401" y="190500"/>
                  </a:cubicBezTo>
                  <a:cubicBezTo>
                    <a:pt x="53466" y="217805"/>
                    <a:pt x="31241" y="198755"/>
                    <a:pt x="24891" y="203200"/>
                  </a:cubicBezTo>
                  <a:cubicBezTo>
                    <a:pt x="22986" y="204470"/>
                    <a:pt x="35051" y="213995"/>
                    <a:pt x="34416" y="219075"/>
                  </a:cubicBezTo>
                  <a:cubicBezTo>
                    <a:pt x="31241" y="234950"/>
                    <a:pt x="5206" y="240665"/>
                    <a:pt x="22351" y="256540"/>
                  </a:cubicBezTo>
                  <a:cubicBezTo>
                    <a:pt x="22351" y="256540"/>
                    <a:pt x="31876" y="256540"/>
                    <a:pt x="31876" y="256540"/>
                  </a:cubicBezTo>
                  <a:cubicBezTo>
                    <a:pt x="42671" y="264795"/>
                    <a:pt x="23621" y="282575"/>
                    <a:pt x="22351" y="287655"/>
                  </a:cubicBezTo>
                  <a:cubicBezTo>
                    <a:pt x="20446" y="295910"/>
                    <a:pt x="24891" y="308610"/>
                    <a:pt x="26796" y="315595"/>
                  </a:cubicBezTo>
                  <a:cubicBezTo>
                    <a:pt x="27431" y="317500"/>
                    <a:pt x="25526" y="312420"/>
                    <a:pt x="31876" y="312420"/>
                  </a:cubicBezTo>
                  <a:cubicBezTo>
                    <a:pt x="32511" y="312420"/>
                    <a:pt x="38226" y="337185"/>
                    <a:pt x="26796" y="334010"/>
                  </a:cubicBezTo>
                  <a:cubicBezTo>
                    <a:pt x="15366" y="330835"/>
                    <a:pt x="15366" y="328295"/>
                    <a:pt x="15366" y="331470"/>
                  </a:cubicBezTo>
                  <a:cubicBezTo>
                    <a:pt x="15366" y="334010"/>
                    <a:pt x="19176" y="335280"/>
                    <a:pt x="19811" y="337820"/>
                  </a:cubicBezTo>
                  <a:cubicBezTo>
                    <a:pt x="22351" y="347345"/>
                    <a:pt x="2666" y="367665"/>
                    <a:pt x="2666" y="378460"/>
                  </a:cubicBezTo>
                  <a:cubicBezTo>
                    <a:pt x="3301" y="389890"/>
                    <a:pt x="19811" y="387985"/>
                    <a:pt x="24256" y="394335"/>
                  </a:cubicBezTo>
                  <a:cubicBezTo>
                    <a:pt x="25526" y="396240"/>
                    <a:pt x="23621" y="405765"/>
                    <a:pt x="21716" y="407035"/>
                  </a:cubicBezTo>
                  <a:cubicBezTo>
                    <a:pt x="19176" y="408305"/>
                    <a:pt x="13461" y="397510"/>
                    <a:pt x="14731" y="400685"/>
                  </a:cubicBezTo>
                  <a:cubicBezTo>
                    <a:pt x="18541" y="411480"/>
                    <a:pt x="36321" y="420370"/>
                    <a:pt x="28701" y="434975"/>
                  </a:cubicBezTo>
                  <a:cubicBezTo>
                    <a:pt x="22351" y="447040"/>
                    <a:pt x="12191" y="414655"/>
                    <a:pt x="126" y="422275"/>
                  </a:cubicBezTo>
                  <a:cubicBezTo>
                    <a:pt x="-509" y="422910"/>
                    <a:pt x="1396" y="423545"/>
                    <a:pt x="2666" y="424815"/>
                  </a:cubicBezTo>
                  <a:cubicBezTo>
                    <a:pt x="12826" y="434975"/>
                    <a:pt x="15366" y="450215"/>
                    <a:pt x="26161" y="460375"/>
                  </a:cubicBezTo>
                  <a:cubicBezTo>
                    <a:pt x="37591" y="469900"/>
                    <a:pt x="57276" y="472440"/>
                    <a:pt x="66801" y="482600"/>
                  </a:cubicBezTo>
                  <a:cubicBezTo>
                    <a:pt x="74421" y="489585"/>
                    <a:pt x="92201" y="499110"/>
                    <a:pt x="93471" y="513715"/>
                  </a:cubicBezTo>
                  <a:cubicBezTo>
                    <a:pt x="93471" y="515620"/>
                    <a:pt x="90296" y="518160"/>
                    <a:pt x="90931" y="520065"/>
                  </a:cubicBezTo>
                  <a:cubicBezTo>
                    <a:pt x="90931" y="520065"/>
                    <a:pt x="105536" y="526415"/>
                    <a:pt x="105536" y="526415"/>
                  </a:cubicBezTo>
                  <a:cubicBezTo>
                    <a:pt x="109981" y="532765"/>
                    <a:pt x="101091" y="541020"/>
                    <a:pt x="102996" y="548005"/>
                  </a:cubicBezTo>
                  <a:cubicBezTo>
                    <a:pt x="103631" y="551180"/>
                    <a:pt x="99186" y="554355"/>
                    <a:pt x="100456" y="557530"/>
                  </a:cubicBezTo>
                  <a:cubicBezTo>
                    <a:pt x="101091" y="559435"/>
                    <a:pt x="103631" y="560705"/>
                    <a:pt x="106171" y="561975"/>
                  </a:cubicBezTo>
                  <a:cubicBezTo>
                    <a:pt x="108711" y="560705"/>
                    <a:pt x="111251" y="559435"/>
                    <a:pt x="113791" y="559435"/>
                  </a:cubicBezTo>
                  <a:cubicBezTo>
                    <a:pt x="118871" y="559435"/>
                    <a:pt x="135381" y="566420"/>
                    <a:pt x="140461" y="563880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7"/>
            <p:cNvSpPr/>
            <p:nvPr/>
          </p:nvSpPr>
          <p:spPr>
            <a:xfrm>
              <a:off x="9979239" y="5444086"/>
              <a:ext cx="360924" cy="285116"/>
            </a:xfrm>
            <a:custGeom>
              <a:avLst/>
              <a:gdLst/>
              <a:ahLst/>
              <a:cxnLst/>
              <a:rect l="l" t="t" r="r" b="b"/>
              <a:pathLst>
                <a:path w="360924" h="285116" extrusionOk="0">
                  <a:moveTo>
                    <a:pt x="354478" y="124864"/>
                  </a:moveTo>
                  <a:cubicBezTo>
                    <a:pt x="356384" y="117879"/>
                    <a:pt x="365273" y="114069"/>
                    <a:pt x="358288" y="105814"/>
                  </a:cubicBezTo>
                  <a:cubicBezTo>
                    <a:pt x="348128" y="93114"/>
                    <a:pt x="337968" y="63904"/>
                    <a:pt x="325903" y="53744"/>
                  </a:cubicBezTo>
                  <a:cubicBezTo>
                    <a:pt x="313838" y="43584"/>
                    <a:pt x="299868" y="44854"/>
                    <a:pt x="287168" y="31519"/>
                  </a:cubicBezTo>
                  <a:cubicBezTo>
                    <a:pt x="283993" y="27709"/>
                    <a:pt x="263038" y="9929"/>
                    <a:pt x="263673" y="5484"/>
                  </a:cubicBezTo>
                  <a:cubicBezTo>
                    <a:pt x="249068" y="-12931"/>
                    <a:pt x="195093" y="20724"/>
                    <a:pt x="173503" y="23264"/>
                  </a:cubicBezTo>
                  <a:cubicBezTo>
                    <a:pt x="155088" y="25804"/>
                    <a:pt x="131593" y="8659"/>
                    <a:pt x="120163" y="33424"/>
                  </a:cubicBezTo>
                  <a:cubicBezTo>
                    <a:pt x="118893" y="35964"/>
                    <a:pt x="120163" y="38504"/>
                    <a:pt x="120163" y="41044"/>
                  </a:cubicBezTo>
                  <a:cubicBezTo>
                    <a:pt x="120163" y="43584"/>
                    <a:pt x="122068" y="46759"/>
                    <a:pt x="120163" y="48664"/>
                  </a:cubicBezTo>
                  <a:cubicBezTo>
                    <a:pt x="113813" y="56284"/>
                    <a:pt x="103653" y="37234"/>
                    <a:pt x="99208" y="36599"/>
                  </a:cubicBezTo>
                  <a:cubicBezTo>
                    <a:pt x="89048" y="35329"/>
                    <a:pt x="54123" y="47394"/>
                    <a:pt x="45868" y="53109"/>
                  </a:cubicBezTo>
                  <a:cubicBezTo>
                    <a:pt x="36978" y="58824"/>
                    <a:pt x="47138" y="118514"/>
                    <a:pt x="16023" y="91209"/>
                  </a:cubicBezTo>
                  <a:lnTo>
                    <a:pt x="12848" y="90574"/>
                  </a:lnTo>
                  <a:cubicBezTo>
                    <a:pt x="10308" y="100099"/>
                    <a:pt x="7768" y="109624"/>
                    <a:pt x="6498" y="119149"/>
                  </a:cubicBezTo>
                  <a:cubicBezTo>
                    <a:pt x="5863" y="126134"/>
                    <a:pt x="14118" y="140739"/>
                    <a:pt x="11578" y="147089"/>
                  </a:cubicBezTo>
                  <a:cubicBezTo>
                    <a:pt x="9673" y="150899"/>
                    <a:pt x="783" y="148994"/>
                    <a:pt x="148" y="153439"/>
                  </a:cubicBezTo>
                  <a:cubicBezTo>
                    <a:pt x="-1757" y="161694"/>
                    <a:pt x="15388" y="173124"/>
                    <a:pt x="14118" y="181379"/>
                  </a:cubicBezTo>
                  <a:cubicBezTo>
                    <a:pt x="14118" y="181379"/>
                    <a:pt x="4593" y="194079"/>
                    <a:pt x="4593" y="194079"/>
                  </a:cubicBezTo>
                  <a:cubicBezTo>
                    <a:pt x="3958" y="197889"/>
                    <a:pt x="34438" y="267104"/>
                    <a:pt x="38248" y="272184"/>
                  </a:cubicBezTo>
                  <a:cubicBezTo>
                    <a:pt x="45233" y="281074"/>
                    <a:pt x="51583" y="269009"/>
                    <a:pt x="57298" y="269009"/>
                  </a:cubicBezTo>
                  <a:cubicBezTo>
                    <a:pt x="63013" y="269009"/>
                    <a:pt x="69363" y="270914"/>
                    <a:pt x="73808" y="275359"/>
                  </a:cubicBezTo>
                  <a:cubicBezTo>
                    <a:pt x="76348" y="277264"/>
                    <a:pt x="71268" y="283614"/>
                    <a:pt x="73808" y="284884"/>
                  </a:cubicBezTo>
                  <a:cubicBezTo>
                    <a:pt x="79523" y="287424"/>
                    <a:pt x="186203" y="268374"/>
                    <a:pt x="187473" y="267104"/>
                  </a:cubicBezTo>
                  <a:cubicBezTo>
                    <a:pt x="202713" y="255674"/>
                    <a:pt x="202713" y="225194"/>
                    <a:pt x="226843" y="222654"/>
                  </a:cubicBezTo>
                  <a:cubicBezTo>
                    <a:pt x="230653" y="222019"/>
                    <a:pt x="232559" y="229004"/>
                    <a:pt x="236368" y="228369"/>
                  </a:cubicBezTo>
                  <a:cubicBezTo>
                    <a:pt x="236368" y="228369"/>
                    <a:pt x="252878" y="222019"/>
                    <a:pt x="252878" y="221384"/>
                  </a:cubicBezTo>
                  <a:cubicBezTo>
                    <a:pt x="267484" y="220114"/>
                    <a:pt x="285263" y="237259"/>
                    <a:pt x="300503" y="229639"/>
                  </a:cubicBezTo>
                  <a:cubicBezTo>
                    <a:pt x="304948" y="227099"/>
                    <a:pt x="304948" y="218844"/>
                    <a:pt x="309393" y="216939"/>
                  </a:cubicBezTo>
                  <a:cubicBezTo>
                    <a:pt x="309393" y="216939"/>
                    <a:pt x="318918" y="222654"/>
                    <a:pt x="318918" y="222654"/>
                  </a:cubicBezTo>
                  <a:cubicBezTo>
                    <a:pt x="336698" y="213764"/>
                    <a:pt x="307488" y="185824"/>
                    <a:pt x="348128" y="183919"/>
                  </a:cubicBezTo>
                  <a:lnTo>
                    <a:pt x="350668" y="183284"/>
                  </a:lnTo>
                  <a:cubicBezTo>
                    <a:pt x="360193" y="166774"/>
                    <a:pt x="350034" y="142009"/>
                    <a:pt x="354478" y="124864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7"/>
            <p:cNvSpPr/>
            <p:nvPr/>
          </p:nvSpPr>
          <p:spPr>
            <a:xfrm>
              <a:off x="10236867" y="5067297"/>
              <a:ext cx="848718" cy="565869"/>
            </a:xfrm>
            <a:custGeom>
              <a:avLst/>
              <a:gdLst/>
              <a:ahLst/>
              <a:cxnLst/>
              <a:rect l="l" t="t" r="r" b="b"/>
              <a:pathLst>
                <a:path w="848718" h="565869" extrusionOk="0">
                  <a:moveTo>
                    <a:pt x="768680" y="45723"/>
                  </a:moveTo>
                  <a:cubicBezTo>
                    <a:pt x="761060" y="41913"/>
                    <a:pt x="752805" y="17148"/>
                    <a:pt x="746455" y="17783"/>
                  </a:cubicBezTo>
                  <a:cubicBezTo>
                    <a:pt x="738835" y="18418"/>
                    <a:pt x="729310" y="31753"/>
                    <a:pt x="720420" y="26673"/>
                  </a:cubicBezTo>
                  <a:cubicBezTo>
                    <a:pt x="715340" y="23498"/>
                    <a:pt x="715340" y="13973"/>
                    <a:pt x="709625" y="12068"/>
                  </a:cubicBezTo>
                  <a:cubicBezTo>
                    <a:pt x="701370" y="8893"/>
                    <a:pt x="685495" y="22228"/>
                    <a:pt x="676605" y="21593"/>
                  </a:cubicBezTo>
                  <a:cubicBezTo>
                    <a:pt x="664540" y="20323"/>
                    <a:pt x="662635" y="3178"/>
                    <a:pt x="658825" y="1273"/>
                  </a:cubicBezTo>
                  <a:cubicBezTo>
                    <a:pt x="650570" y="-2537"/>
                    <a:pt x="618820" y="3178"/>
                    <a:pt x="609295" y="5718"/>
                  </a:cubicBezTo>
                  <a:cubicBezTo>
                    <a:pt x="580085" y="12068"/>
                    <a:pt x="528015" y="27308"/>
                    <a:pt x="503885" y="45723"/>
                  </a:cubicBezTo>
                  <a:cubicBezTo>
                    <a:pt x="477215" y="66043"/>
                    <a:pt x="470230" y="93983"/>
                    <a:pt x="434035" y="110493"/>
                  </a:cubicBezTo>
                  <a:cubicBezTo>
                    <a:pt x="403555" y="124463"/>
                    <a:pt x="371805" y="104143"/>
                    <a:pt x="339420" y="101603"/>
                  </a:cubicBezTo>
                  <a:cubicBezTo>
                    <a:pt x="327990" y="100968"/>
                    <a:pt x="316560" y="99698"/>
                    <a:pt x="305130" y="99063"/>
                  </a:cubicBezTo>
                  <a:cubicBezTo>
                    <a:pt x="301955" y="99063"/>
                    <a:pt x="299415" y="98428"/>
                    <a:pt x="296875" y="98428"/>
                  </a:cubicBezTo>
                  <a:cubicBezTo>
                    <a:pt x="294335" y="98428"/>
                    <a:pt x="291160" y="97158"/>
                    <a:pt x="288620" y="97793"/>
                  </a:cubicBezTo>
                  <a:cubicBezTo>
                    <a:pt x="281000" y="99698"/>
                    <a:pt x="274650" y="109858"/>
                    <a:pt x="266395" y="111763"/>
                  </a:cubicBezTo>
                  <a:cubicBezTo>
                    <a:pt x="232740" y="119383"/>
                    <a:pt x="181305" y="99698"/>
                    <a:pt x="148920" y="91443"/>
                  </a:cubicBezTo>
                  <a:cubicBezTo>
                    <a:pt x="123520" y="85093"/>
                    <a:pt x="87960" y="113668"/>
                    <a:pt x="63830" y="92713"/>
                  </a:cubicBezTo>
                  <a:cubicBezTo>
                    <a:pt x="46050" y="76838"/>
                    <a:pt x="95580" y="56518"/>
                    <a:pt x="86690" y="48263"/>
                  </a:cubicBezTo>
                  <a:cubicBezTo>
                    <a:pt x="79705" y="41913"/>
                    <a:pt x="57480" y="31118"/>
                    <a:pt x="37795" y="18418"/>
                  </a:cubicBezTo>
                  <a:lnTo>
                    <a:pt x="38430" y="21593"/>
                  </a:lnTo>
                  <a:cubicBezTo>
                    <a:pt x="31445" y="31753"/>
                    <a:pt x="35255" y="45723"/>
                    <a:pt x="30175" y="53343"/>
                  </a:cubicBezTo>
                  <a:cubicBezTo>
                    <a:pt x="25095" y="60328"/>
                    <a:pt x="8585" y="59693"/>
                    <a:pt x="3505" y="66678"/>
                  </a:cubicBezTo>
                  <a:cubicBezTo>
                    <a:pt x="-7925" y="83823"/>
                    <a:pt x="11125" y="152403"/>
                    <a:pt x="24460" y="166373"/>
                  </a:cubicBezTo>
                  <a:cubicBezTo>
                    <a:pt x="31445" y="173993"/>
                    <a:pt x="46685" y="173993"/>
                    <a:pt x="54305" y="180978"/>
                  </a:cubicBezTo>
                  <a:cubicBezTo>
                    <a:pt x="56210" y="182883"/>
                    <a:pt x="86690" y="213363"/>
                    <a:pt x="87325" y="213998"/>
                  </a:cubicBezTo>
                  <a:cubicBezTo>
                    <a:pt x="90500" y="218443"/>
                    <a:pt x="58750" y="271783"/>
                    <a:pt x="53035" y="274958"/>
                  </a:cubicBezTo>
                  <a:cubicBezTo>
                    <a:pt x="40970" y="281308"/>
                    <a:pt x="30175" y="265433"/>
                    <a:pt x="18745" y="283213"/>
                  </a:cubicBezTo>
                  <a:cubicBezTo>
                    <a:pt x="16840" y="286388"/>
                    <a:pt x="16205" y="296548"/>
                    <a:pt x="16205" y="300358"/>
                  </a:cubicBezTo>
                  <a:cubicBezTo>
                    <a:pt x="15570" y="309248"/>
                    <a:pt x="14935" y="318138"/>
                    <a:pt x="14300" y="327028"/>
                  </a:cubicBezTo>
                  <a:cubicBezTo>
                    <a:pt x="14300" y="330203"/>
                    <a:pt x="12395" y="333378"/>
                    <a:pt x="13665" y="335918"/>
                  </a:cubicBezTo>
                  <a:cubicBezTo>
                    <a:pt x="16205" y="340998"/>
                    <a:pt x="28905" y="342903"/>
                    <a:pt x="30175" y="351158"/>
                  </a:cubicBezTo>
                  <a:cubicBezTo>
                    <a:pt x="33985" y="370208"/>
                    <a:pt x="7950" y="370843"/>
                    <a:pt x="5410" y="382908"/>
                  </a:cubicBezTo>
                  <a:cubicBezTo>
                    <a:pt x="4775" y="387988"/>
                    <a:pt x="25730" y="405768"/>
                    <a:pt x="28905" y="408943"/>
                  </a:cubicBezTo>
                  <a:cubicBezTo>
                    <a:pt x="40970" y="422278"/>
                    <a:pt x="55575" y="420373"/>
                    <a:pt x="67640" y="431168"/>
                  </a:cubicBezTo>
                  <a:cubicBezTo>
                    <a:pt x="79705" y="441328"/>
                    <a:pt x="89865" y="470538"/>
                    <a:pt x="100025" y="483238"/>
                  </a:cubicBezTo>
                  <a:cubicBezTo>
                    <a:pt x="107010" y="491493"/>
                    <a:pt x="98120" y="495303"/>
                    <a:pt x="96215" y="502288"/>
                  </a:cubicBezTo>
                  <a:cubicBezTo>
                    <a:pt x="91770" y="520068"/>
                    <a:pt x="101930" y="544198"/>
                    <a:pt x="93675" y="561343"/>
                  </a:cubicBezTo>
                  <a:cubicBezTo>
                    <a:pt x="93040" y="562613"/>
                    <a:pt x="92405" y="563883"/>
                    <a:pt x="91770" y="565153"/>
                  </a:cubicBezTo>
                  <a:cubicBezTo>
                    <a:pt x="89865" y="567693"/>
                    <a:pt x="97485" y="562613"/>
                    <a:pt x="100660" y="563248"/>
                  </a:cubicBezTo>
                  <a:cubicBezTo>
                    <a:pt x="141300" y="568963"/>
                    <a:pt x="126060" y="551183"/>
                    <a:pt x="150190" y="550548"/>
                  </a:cubicBezTo>
                  <a:cubicBezTo>
                    <a:pt x="164795" y="549913"/>
                    <a:pt x="241630" y="542293"/>
                    <a:pt x="251155" y="533403"/>
                  </a:cubicBezTo>
                  <a:lnTo>
                    <a:pt x="253060" y="520703"/>
                  </a:lnTo>
                  <a:cubicBezTo>
                    <a:pt x="256235" y="516893"/>
                    <a:pt x="265125" y="523243"/>
                    <a:pt x="267030" y="523243"/>
                  </a:cubicBezTo>
                  <a:cubicBezTo>
                    <a:pt x="271475" y="521973"/>
                    <a:pt x="271475" y="514353"/>
                    <a:pt x="275920" y="513083"/>
                  </a:cubicBezTo>
                  <a:cubicBezTo>
                    <a:pt x="282270" y="511813"/>
                    <a:pt x="287350" y="521973"/>
                    <a:pt x="293065" y="521338"/>
                  </a:cubicBezTo>
                  <a:cubicBezTo>
                    <a:pt x="299415" y="521338"/>
                    <a:pt x="310210" y="509273"/>
                    <a:pt x="315925" y="510543"/>
                  </a:cubicBezTo>
                  <a:cubicBezTo>
                    <a:pt x="321640" y="511813"/>
                    <a:pt x="344500" y="547373"/>
                    <a:pt x="355930" y="548643"/>
                  </a:cubicBezTo>
                  <a:cubicBezTo>
                    <a:pt x="359740" y="549278"/>
                    <a:pt x="365455" y="535943"/>
                    <a:pt x="369265" y="535308"/>
                  </a:cubicBezTo>
                  <a:cubicBezTo>
                    <a:pt x="376885" y="534673"/>
                    <a:pt x="409270" y="549278"/>
                    <a:pt x="415620" y="554358"/>
                  </a:cubicBezTo>
                  <a:lnTo>
                    <a:pt x="418795" y="563248"/>
                  </a:lnTo>
                  <a:cubicBezTo>
                    <a:pt x="424510" y="565153"/>
                    <a:pt x="441655" y="558168"/>
                    <a:pt x="447370" y="556263"/>
                  </a:cubicBezTo>
                  <a:cubicBezTo>
                    <a:pt x="464515" y="550548"/>
                    <a:pt x="536905" y="541658"/>
                    <a:pt x="544525" y="535308"/>
                  </a:cubicBezTo>
                  <a:cubicBezTo>
                    <a:pt x="571195" y="514988"/>
                    <a:pt x="501345" y="459743"/>
                    <a:pt x="550240" y="459743"/>
                  </a:cubicBezTo>
                  <a:cubicBezTo>
                    <a:pt x="554050" y="459743"/>
                    <a:pt x="561035" y="461013"/>
                    <a:pt x="569290" y="463553"/>
                  </a:cubicBezTo>
                  <a:cubicBezTo>
                    <a:pt x="560400" y="441963"/>
                    <a:pt x="587070" y="448948"/>
                    <a:pt x="595960" y="440693"/>
                  </a:cubicBezTo>
                  <a:cubicBezTo>
                    <a:pt x="602310" y="434978"/>
                    <a:pt x="598500" y="416563"/>
                    <a:pt x="605485" y="411483"/>
                  </a:cubicBezTo>
                  <a:cubicBezTo>
                    <a:pt x="611200" y="407038"/>
                    <a:pt x="628980" y="414023"/>
                    <a:pt x="635965" y="412118"/>
                  </a:cubicBezTo>
                  <a:cubicBezTo>
                    <a:pt x="646760" y="409578"/>
                    <a:pt x="654380" y="391798"/>
                    <a:pt x="664540" y="387353"/>
                  </a:cubicBezTo>
                  <a:cubicBezTo>
                    <a:pt x="666445" y="386718"/>
                    <a:pt x="668985" y="387988"/>
                    <a:pt x="670890" y="387988"/>
                  </a:cubicBezTo>
                  <a:lnTo>
                    <a:pt x="683590" y="389258"/>
                  </a:lnTo>
                  <a:cubicBezTo>
                    <a:pt x="686765" y="388623"/>
                    <a:pt x="686765" y="382273"/>
                    <a:pt x="689940" y="382273"/>
                  </a:cubicBezTo>
                  <a:cubicBezTo>
                    <a:pt x="704545" y="384178"/>
                    <a:pt x="715975" y="407673"/>
                    <a:pt x="730580" y="410848"/>
                  </a:cubicBezTo>
                  <a:cubicBezTo>
                    <a:pt x="745820" y="414023"/>
                    <a:pt x="764235" y="398783"/>
                    <a:pt x="772490" y="393068"/>
                  </a:cubicBezTo>
                  <a:cubicBezTo>
                    <a:pt x="776300" y="390528"/>
                    <a:pt x="793445" y="393703"/>
                    <a:pt x="798525" y="393703"/>
                  </a:cubicBezTo>
                  <a:lnTo>
                    <a:pt x="799160" y="393703"/>
                  </a:lnTo>
                  <a:cubicBezTo>
                    <a:pt x="799160" y="392433"/>
                    <a:pt x="798525" y="391798"/>
                    <a:pt x="797890" y="390528"/>
                  </a:cubicBezTo>
                  <a:cubicBezTo>
                    <a:pt x="791540" y="372748"/>
                    <a:pt x="766775" y="359413"/>
                    <a:pt x="755980" y="347348"/>
                  </a:cubicBezTo>
                  <a:cubicBezTo>
                    <a:pt x="752805" y="344173"/>
                    <a:pt x="764235" y="335283"/>
                    <a:pt x="759155" y="331473"/>
                  </a:cubicBezTo>
                  <a:cubicBezTo>
                    <a:pt x="752170" y="325758"/>
                    <a:pt x="747725" y="331473"/>
                    <a:pt x="746455" y="320043"/>
                  </a:cubicBezTo>
                  <a:cubicBezTo>
                    <a:pt x="746455" y="318773"/>
                    <a:pt x="749630" y="316868"/>
                    <a:pt x="748360" y="316868"/>
                  </a:cubicBezTo>
                  <a:cubicBezTo>
                    <a:pt x="740740" y="314328"/>
                    <a:pt x="721690" y="317503"/>
                    <a:pt x="717880" y="316868"/>
                  </a:cubicBezTo>
                  <a:cubicBezTo>
                    <a:pt x="715975" y="316233"/>
                    <a:pt x="715340" y="316233"/>
                    <a:pt x="713435" y="317503"/>
                  </a:cubicBezTo>
                  <a:cubicBezTo>
                    <a:pt x="710895" y="319408"/>
                    <a:pt x="708355" y="311153"/>
                    <a:pt x="710260" y="308613"/>
                  </a:cubicBezTo>
                  <a:cubicBezTo>
                    <a:pt x="713435" y="303533"/>
                    <a:pt x="721055" y="290198"/>
                    <a:pt x="731850" y="290833"/>
                  </a:cubicBezTo>
                  <a:cubicBezTo>
                    <a:pt x="733755" y="290833"/>
                    <a:pt x="735660" y="294643"/>
                    <a:pt x="736930" y="293373"/>
                  </a:cubicBezTo>
                  <a:cubicBezTo>
                    <a:pt x="740105" y="290198"/>
                    <a:pt x="731850" y="285118"/>
                    <a:pt x="733755" y="281308"/>
                  </a:cubicBezTo>
                  <a:cubicBezTo>
                    <a:pt x="733755" y="281308"/>
                    <a:pt x="746455" y="270513"/>
                    <a:pt x="746455" y="270513"/>
                  </a:cubicBezTo>
                  <a:cubicBezTo>
                    <a:pt x="747090" y="268608"/>
                    <a:pt x="742645" y="266703"/>
                    <a:pt x="743280" y="264798"/>
                  </a:cubicBezTo>
                  <a:cubicBezTo>
                    <a:pt x="747725" y="252733"/>
                    <a:pt x="762965" y="270513"/>
                    <a:pt x="768045" y="254638"/>
                  </a:cubicBezTo>
                  <a:cubicBezTo>
                    <a:pt x="773125" y="238763"/>
                    <a:pt x="757885" y="217808"/>
                    <a:pt x="760425" y="200028"/>
                  </a:cubicBezTo>
                  <a:cubicBezTo>
                    <a:pt x="761060" y="194313"/>
                    <a:pt x="770585" y="180978"/>
                    <a:pt x="767410" y="173993"/>
                  </a:cubicBezTo>
                  <a:cubicBezTo>
                    <a:pt x="766140" y="171453"/>
                    <a:pt x="762330" y="170183"/>
                    <a:pt x="759790" y="168278"/>
                  </a:cubicBezTo>
                  <a:cubicBezTo>
                    <a:pt x="755345" y="165103"/>
                    <a:pt x="771855" y="165103"/>
                    <a:pt x="775030" y="160658"/>
                  </a:cubicBezTo>
                  <a:cubicBezTo>
                    <a:pt x="782650" y="151133"/>
                    <a:pt x="775665" y="133353"/>
                    <a:pt x="790270" y="127638"/>
                  </a:cubicBezTo>
                  <a:cubicBezTo>
                    <a:pt x="794715" y="125733"/>
                    <a:pt x="810590" y="121923"/>
                    <a:pt x="815035" y="121923"/>
                  </a:cubicBezTo>
                  <a:cubicBezTo>
                    <a:pt x="822020" y="121923"/>
                    <a:pt x="829005" y="133988"/>
                    <a:pt x="834085" y="129543"/>
                  </a:cubicBezTo>
                  <a:cubicBezTo>
                    <a:pt x="839165" y="125098"/>
                    <a:pt x="849325" y="103508"/>
                    <a:pt x="848690" y="96523"/>
                  </a:cubicBezTo>
                  <a:cubicBezTo>
                    <a:pt x="848055" y="83823"/>
                    <a:pt x="842975" y="70488"/>
                    <a:pt x="841070" y="56518"/>
                  </a:cubicBezTo>
                  <a:cubicBezTo>
                    <a:pt x="813130" y="56518"/>
                    <a:pt x="794715" y="57788"/>
                    <a:pt x="768680" y="45723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7"/>
            <p:cNvSpPr/>
            <p:nvPr/>
          </p:nvSpPr>
          <p:spPr>
            <a:xfrm>
              <a:off x="9757137" y="4726810"/>
              <a:ext cx="568000" cy="815887"/>
            </a:xfrm>
            <a:custGeom>
              <a:avLst/>
              <a:gdLst/>
              <a:ahLst/>
              <a:cxnLst/>
              <a:rect l="l" t="t" r="r" b="b"/>
              <a:pathLst>
                <a:path w="568000" h="815887" extrusionOk="0">
                  <a:moveTo>
                    <a:pt x="510540" y="691009"/>
                  </a:moveTo>
                  <a:cubicBezTo>
                    <a:pt x="508636" y="682754"/>
                    <a:pt x="496570" y="680849"/>
                    <a:pt x="494030" y="675769"/>
                  </a:cubicBezTo>
                  <a:cubicBezTo>
                    <a:pt x="492761" y="673229"/>
                    <a:pt x="494665" y="670054"/>
                    <a:pt x="494665" y="666879"/>
                  </a:cubicBezTo>
                  <a:cubicBezTo>
                    <a:pt x="495300" y="657989"/>
                    <a:pt x="495936" y="649099"/>
                    <a:pt x="496570" y="640209"/>
                  </a:cubicBezTo>
                  <a:cubicBezTo>
                    <a:pt x="496570" y="636399"/>
                    <a:pt x="497205" y="626239"/>
                    <a:pt x="499111" y="623064"/>
                  </a:cubicBezTo>
                  <a:cubicBezTo>
                    <a:pt x="510540" y="605284"/>
                    <a:pt x="521336" y="621159"/>
                    <a:pt x="533400" y="614809"/>
                  </a:cubicBezTo>
                  <a:cubicBezTo>
                    <a:pt x="539115" y="611634"/>
                    <a:pt x="571500" y="558294"/>
                    <a:pt x="567690" y="553849"/>
                  </a:cubicBezTo>
                  <a:cubicBezTo>
                    <a:pt x="567055" y="553214"/>
                    <a:pt x="536575" y="522099"/>
                    <a:pt x="534670" y="520829"/>
                  </a:cubicBezTo>
                  <a:cubicBezTo>
                    <a:pt x="526415" y="513844"/>
                    <a:pt x="511811" y="513844"/>
                    <a:pt x="504825" y="506224"/>
                  </a:cubicBezTo>
                  <a:cubicBezTo>
                    <a:pt x="491490" y="492254"/>
                    <a:pt x="471805" y="423674"/>
                    <a:pt x="483870" y="406529"/>
                  </a:cubicBezTo>
                  <a:cubicBezTo>
                    <a:pt x="488950" y="399544"/>
                    <a:pt x="505461" y="400179"/>
                    <a:pt x="510540" y="393194"/>
                  </a:cubicBezTo>
                  <a:cubicBezTo>
                    <a:pt x="515620" y="385574"/>
                    <a:pt x="511811" y="371604"/>
                    <a:pt x="518795" y="361444"/>
                  </a:cubicBezTo>
                  <a:lnTo>
                    <a:pt x="518161" y="358269"/>
                  </a:lnTo>
                  <a:cubicBezTo>
                    <a:pt x="498475" y="345569"/>
                    <a:pt x="482600" y="330964"/>
                    <a:pt x="487680" y="315089"/>
                  </a:cubicBezTo>
                  <a:cubicBezTo>
                    <a:pt x="493395" y="299849"/>
                    <a:pt x="539115" y="308739"/>
                    <a:pt x="525145" y="297944"/>
                  </a:cubicBezTo>
                  <a:cubicBezTo>
                    <a:pt x="514350" y="289054"/>
                    <a:pt x="501015" y="282704"/>
                    <a:pt x="488950" y="275719"/>
                  </a:cubicBezTo>
                  <a:cubicBezTo>
                    <a:pt x="462915" y="259209"/>
                    <a:pt x="461011" y="309374"/>
                    <a:pt x="445136" y="316359"/>
                  </a:cubicBezTo>
                  <a:cubicBezTo>
                    <a:pt x="433070" y="321439"/>
                    <a:pt x="428625" y="292864"/>
                    <a:pt x="422275" y="288419"/>
                  </a:cubicBezTo>
                  <a:cubicBezTo>
                    <a:pt x="410845" y="281434"/>
                    <a:pt x="382905" y="292229"/>
                    <a:pt x="373380" y="283339"/>
                  </a:cubicBezTo>
                  <a:lnTo>
                    <a:pt x="370840" y="267464"/>
                  </a:lnTo>
                  <a:cubicBezTo>
                    <a:pt x="370205" y="266194"/>
                    <a:pt x="323215" y="257939"/>
                    <a:pt x="339090" y="245874"/>
                  </a:cubicBezTo>
                  <a:cubicBezTo>
                    <a:pt x="342265" y="243334"/>
                    <a:pt x="374650" y="245874"/>
                    <a:pt x="363220" y="233174"/>
                  </a:cubicBezTo>
                  <a:cubicBezTo>
                    <a:pt x="359411" y="228729"/>
                    <a:pt x="342265" y="226189"/>
                    <a:pt x="340995" y="221109"/>
                  </a:cubicBezTo>
                  <a:cubicBezTo>
                    <a:pt x="337820" y="210949"/>
                    <a:pt x="370840" y="201424"/>
                    <a:pt x="353695" y="186184"/>
                  </a:cubicBezTo>
                  <a:cubicBezTo>
                    <a:pt x="329565" y="164594"/>
                    <a:pt x="275590" y="167134"/>
                    <a:pt x="260350" y="130939"/>
                  </a:cubicBezTo>
                  <a:cubicBezTo>
                    <a:pt x="260350" y="130304"/>
                    <a:pt x="260350" y="92839"/>
                    <a:pt x="260986" y="87759"/>
                  </a:cubicBezTo>
                  <a:cubicBezTo>
                    <a:pt x="261620" y="85219"/>
                    <a:pt x="261620" y="83314"/>
                    <a:pt x="262255" y="80774"/>
                  </a:cubicBezTo>
                  <a:cubicBezTo>
                    <a:pt x="262255" y="79504"/>
                    <a:pt x="263525" y="77599"/>
                    <a:pt x="262255" y="77599"/>
                  </a:cubicBezTo>
                  <a:lnTo>
                    <a:pt x="251461" y="83949"/>
                  </a:lnTo>
                  <a:cubicBezTo>
                    <a:pt x="243840" y="80139"/>
                    <a:pt x="241936" y="59184"/>
                    <a:pt x="235586" y="52834"/>
                  </a:cubicBezTo>
                  <a:cubicBezTo>
                    <a:pt x="217805" y="34419"/>
                    <a:pt x="210820" y="43309"/>
                    <a:pt x="191770" y="12194"/>
                  </a:cubicBezTo>
                  <a:cubicBezTo>
                    <a:pt x="185420" y="12194"/>
                    <a:pt x="178436" y="3939"/>
                    <a:pt x="172086" y="2669"/>
                  </a:cubicBezTo>
                  <a:cubicBezTo>
                    <a:pt x="159386" y="764"/>
                    <a:pt x="143511" y="12194"/>
                    <a:pt x="130811" y="9019"/>
                  </a:cubicBezTo>
                  <a:cubicBezTo>
                    <a:pt x="118745" y="5844"/>
                    <a:pt x="116205" y="-4951"/>
                    <a:pt x="100330" y="2669"/>
                  </a:cubicBezTo>
                  <a:cubicBezTo>
                    <a:pt x="85090" y="9654"/>
                    <a:pt x="73661" y="26164"/>
                    <a:pt x="59055" y="33784"/>
                  </a:cubicBezTo>
                  <a:cubicBezTo>
                    <a:pt x="48895" y="38864"/>
                    <a:pt x="41911" y="28069"/>
                    <a:pt x="37465" y="30609"/>
                  </a:cubicBezTo>
                  <a:cubicBezTo>
                    <a:pt x="26670" y="36959"/>
                    <a:pt x="15875" y="54739"/>
                    <a:pt x="0" y="55374"/>
                  </a:cubicBezTo>
                  <a:cubicBezTo>
                    <a:pt x="1905" y="55374"/>
                    <a:pt x="3175" y="55374"/>
                    <a:pt x="5080" y="54739"/>
                  </a:cubicBezTo>
                  <a:cubicBezTo>
                    <a:pt x="13336" y="69979"/>
                    <a:pt x="18415" y="81409"/>
                    <a:pt x="21590" y="93474"/>
                  </a:cubicBezTo>
                  <a:cubicBezTo>
                    <a:pt x="22861" y="98554"/>
                    <a:pt x="12065" y="106809"/>
                    <a:pt x="12700" y="111889"/>
                  </a:cubicBezTo>
                  <a:cubicBezTo>
                    <a:pt x="13970" y="125224"/>
                    <a:pt x="41911" y="114429"/>
                    <a:pt x="38736" y="127764"/>
                  </a:cubicBezTo>
                  <a:cubicBezTo>
                    <a:pt x="36830" y="134749"/>
                    <a:pt x="26670" y="127129"/>
                    <a:pt x="25400" y="127764"/>
                  </a:cubicBezTo>
                  <a:cubicBezTo>
                    <a:pt x="20320" y="128399"/>
                    <a:pt x="31115" y="137924"/>
                    <a:pt x="29845" y="143639"/>
                  </a:cubicBezTo>
                  <a:cubicBezTo>
                    <a:pt x="28575" y="148084"/>
                    <a:pt x="17145" y="143639"/>
                    <a:pt x="22861" y="153164"/>
                  </a:cubicBezTo>
                  <a:cubicBezTo>
                    <a:pt x="33020" y="167769"/>
                    <a:pt x="63500" y="176024"/>
                    <a:pt x="80011" y="178564"/>
                  </a:cubicBezTo>
                  <a:cubicBezTo>
                    <a:pt x="80011" y="208409"/>
                    <a:pt x="53340" y="172214"/>
                    <a:pt x="46990" y="181104"/>
                  </a:cubicBezTo>
                  <a:lnTo>
                    <a:pt x="48895" y="190629"/>
                  </a:lnTo>
                  <a:cubicBezTo>
                    <a:pt x="43815" y="207139"/>
                    <a:pt x="45720" y="187454"/>
                    <a:pt x="35561" y="196979"/>
                  </a:cubicBezTo>
                  <a:cubicBezTo>
                    <a:pt x="28575" y="203329"/>
                    <a:pt x="46990" y="225554"/>
                    <a:pt x="43815" y="231904"/>
                  </a:cubicBezTo>
                  <a:cubicBezTo>
                    <a:pt x="38736" y="242699"/>
                    <a:pt x="15240" y="229364"/>
                    <a:pt x="27940" y="247144"/>
                  </a:cubicBezTo>
                  <a:cubicBezTo>
                    <a:pt x="27940" y="247144"/>
                    <a:pt x="27940" y="247144"/>
                    <a:pt x="27940" y="247144"/>
                  </a:cubicBezTo>
                  <a:cubicBezTo>
                    <a:pt x="41911" y="243969"/>
                    <a:pt x="55880" y="237619"/>
                    <a:pt x="70486" y="241429"/>
                  </a:cubicBezTo>
                  <a:cubicBezTo>
                    <a:pt x="69215" y="252224"/>
                    <a:pt x="69850" y="269369"/>
                    <a:pt x="65405" y="278894"/>
                  </a:cubicBezTo>
                  <a:cubicBezTo>
                    <a:pt x="54611" y="303659"/>
                    <a:pt x="36830" y="308739"/>
                    <a:pt x="35561" y="337949"/>
                  </a:cubicBezTo>
                  <a:cubicBezTo>
                    <a:pt x="34925" y="361444"/>
                    <a:pt x="56515" y="351919"/>
                    <a:pt x="66675" y="360174"/>
                  </a:cubicBezTo>
                  <a:cubicBezTo>
                    <a:pt x="71120" y="363984"/>
                    <a:pt x="69850" y="370969"/>
                    <a:pt x="73025" y="376049"/>
                  </a:cubicBezTo>
                  <a:cubicBezTo>
                    <a:pt x="81280" y="388114"/>
                    <a:pt x="93345" y="390019"/>
                    <a:pt x="102236" y="398274"/>
                  </a:cubicBezTo>
                  <a:cubicBezTo>
                    <a:pt x="109220" y="404624"/>
                    <a:pt x="99061" y="414784"/>
                    <a:pt x="93345" y="417324"/>
                  </a:cubicBezTo>
                  <a:cubicBezTo>
                    <a:pt x="87630" y="419229"/>
                    <a:pt x="57150" y="409704"/>
                    <a:pt x="57786" y="414149"/>
                  </a:cubicBezTo>
                  <a:cubicBezTo>
                    <a:pt x="57786" y="416054"/>
                    <a:pt x="111761" y="483999"/>
                    <a:pt x="82550" y="489079"/>
                  </a:cubicBezTo>
                  <a:cubicBezTo>
                    <a:pt x="59690" y="492889"/>
                    <a:pt x="85725" y="466854"/>
                    <a:pt x="52070" y="501144"/>
                  </a:cubicBezTo>
                  <a:cubicBezTo>
                    <a:pt x="52070" y="510669"/>
                    <a:pt x="116840" y="568454"/>
                    <a:pt x="131445" y="573534"/>
                  </a:cubicBezTo>
                  <a:cubicBezTo>
                    <a:pt x="137161" y="576074"/>
                    <a:pt x="144145" y="573534"/>
                    <a:pt x="149861" y="576709"/>
                  </a:cubicBezTo>
                  <a:cubicBezTo>
                    <a:pt x="156211" y="580519"/>
                    <a:pt x="160020" y="590044"/>
                    <a:pt x="167005" y="594489"/>
                  </a:cubicBezTo>
                  <a:cubicBezTo>
                    <a:pt x="175895" y="600204"/>
                    <a:pt x="205105" y="612269"/>
                    <a:pt x="205740" y="624969"/>
                  </a:cubicBezTo>
                  <a:cubicBezTo>
                    <a:pt x="207011" y="646559"/>
                    <a:pt x="161925" y="639574"/>
                    <a:pt x="154305" y="652274"/>
                  </a:cubicBezTo>
                  <a:cubicBezTo>
                    <a:pt x="151130" y="657354"/>
                    <a:pt x="172720" y="656719"/>
                    <a:pt x="165736" y="680214"/>
                  </a:cubicBezTo>
                  <a:cubicBezTo>
                    <a:pt x="187325" y="684024"/>
                    <a:pt x="179705" y="717044"/>
                    <a:pt x="191136" y="727204"/>
                  </a:cubicBezTo>
                  <a:cubicBezTo>
                    <a:pt x="196850" y="732284"/>
                    <a:pt x="221615" y="731649"/>
                    <a:pt x="230505" y="745619"/>
                  </a:cubicBezTo>
                  <a:cubicBezTo>
                    <a:pt x="245111" y="767844"/>
                    <a:pt x="240665" y="787529"/>
                    <a:pt x="234950" y="807849"/>
                  </a:cubicBezTo>
                  <a:lnTo>
                    <a:pt x="238125" y="808484"/>
                  </a:lnTo>
                  <a:cubicBezTo>
                    <a:pt x="269875" y="836424"/>
                    <a:pt x="259080" y="776734"/>
                    <a:pt x="267970" y="770384"/>
                  </a:cubicBezTo>
                  <a:cubicBezTo>
                    <a:pt x="276225" y="764669"/>
                    <a:pt x="311150" y="753239"/>
                    <a:pt x="321311" y="753874"/>
                  </a:cubicBezTo>
                  <a:cubicBezTo>
                    <a:pt x="325755" y="754509"/>
                    <a:pt x="335915" y="773559"/>
                    <a:pt x="342265" y="765939"/>
                  </a:cubicBezTo>
                  <a:cubicBezTo>
                    <a:pt x="344170" y="764034"/>
                    <a:pt x="342265" y="760859"/>
                    <a:pt x="342265" y="758319"/>
                  </a:cubicBezTo>
                  <a:cubicBezTo>
                    <a:pt x="342265" y="755779"/>
                    <a:pt x="340995" y="752604"/>
                    <a:pt x="342265" y="750699"/>
                  </a:cubicBezTo>
                  <a:cubicBezTo>
                    <a:pt x="353695" y="725299"/>
                    <a:pt x="377190" y="742444"/>
                    <a:pt x="395605" y="740539"/>
                  </a:cubicBezTo>
                  <a:cubicBezTo>
                    <a:pt x="417830" y="737999"/>
                    <a:pt x="471170" y="704344"/>
                    <a:pt x="485775" y="722759"/>
                  </a:cubicBezTo>
                  <a:cubicBezTo>
                    <a:pt x="488315" y="710694"/>
                    <a:pt x="514350" y="710059"/>
                    <a:pt x="510540" y="691009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7"/>
            <p:cNvSpPr/>
            <p:nvPr/>
          </p:nvSpPr>
          <p:spPr>
            <a:xfrm>
              <a:off x="9699352" y="5221572"/>
              <a:ext cx="263551" cy="315627"/>
            </a:xfrm>
            <a:custGeom>
              <a:avLst/>
              <a:gdLst/>
              <a:ahLst/>
              <a:cxnLst/>
              <a:rect l="l" t="t" r="r" b="b"/>
              <a:pathLst>
                <a:path w="263551" h="315627" extrusionOk="0">
                  <a:moveTo>
                    <a:pt x="263525" y="130207"/>
                  </a:moveTo>
                  <a:cubicBezTo>
                    <a:pt x="262890" y="117507"/>
                    <a:pt x="233045" y="105443"/>
                    <a:pt x="224790" y="99727"/>
                  </a:cubicBezTo>
                  <a:cubicBezTo>
                    <a:pt x="217805" y="95282"/>
                    <a:pt x="213995" y="85757"/>
                    <a:pt x="207645" y="81948"/>
                  </a:cubicBezTo>
                  <a:cubicBezTo>
                    <a:pt x="202565" y="78773"/>
                    <a:pt x="194945" y="80677"/>
                    <a:pt x="189230" y="78773"/>
                  </a:cubicBezTo>
                  <a:cubicBezTo>
                    <a:pt x="174625" y="73057"/>
                    <a:pt x="109855" y="15273"/>
                    <a:pt x="109855" y="6382"/>
                  </a:cubicBezTo>
                  <a:cubicBezTo>
                    <a:pt x="105410" y="7018"/>
                    <a:pt x="93980" y="10827"/>
                    <a:pt x="89535" y="9557"/>
                  </a:cubicBezTo>
                  <a:cubicBezTo>
                    <a:pt x="85090" y="8287"/>
                    <a:pt x="83185" y="-602"/>
                    <a:pt x="78105" y="32"/>
                  </a:cubicBezTo>
                  <a:cubicBezTo>
                    <a:pt x="54610" y="2573"/>
                    <a:pt x="97790" y="36227"/>
                    <a:pt x="84455" y="59723"/>
                  </a:cubicBezTo>
                  <a:cubicBezTo>
                    <a:pt x="73025" y="48927"/>
                    <a:pt x="71755" y="37498"/>
                    <a:pt x="57150" y="37498"/>
                  </a:cubicBezTo>
                  <a:cubicBezTo>
                    <a:pt x="31750" y="59723"/>
                    <a:pt x="29210" y="94012"/>
                    <a:pt x="26670" y="96552"/>
                  </a:cubicBezTo>
                  <a:cubicBezTo>
                    <a:pt x="19685" y="102902"/>
                    <a:pt x="10795" y="96552"/>
                    <a:pt x="5715" y="108618"/>
                  </a:cubicBezTo>
                  <a:cubicBezTo>
                    <a:pt x="-10160" y="147352"/>
                    <a:pt x="38735" y="154337"/>
                    <a:pt x="0" y="183548"/>
                  </a:cubicBezTo>
                  <a:cubicBezTo>
                    <a:pt x="3175" y="191168"/>
                    <a:pt x="4445" y="200693"/>
                    <a:pt x="6350" y="205773"/>
                  </a:cubicBezTo>
                  <a:lnTo>
                    <a:pt x="8255" y="207043"/>
                  </a:lnTo>
                  <a:cubicBezTo>
                    <a:pt x="8255" y="206407"/>
                    <a:pt x="8255" y="206407"/>
                    <a:pt x="8890" y="205773"/>
                  </a:cubicBezTo>
                  <a:cubicBezTo>
                    <a:pt x="13335" y="203868"/>
                    <a:pt x="18415" y="210218"/>
                    <a:pt x="22860" y="208948"/>
                  </a:cubicBezTo>
                  <a:cubicBezTo>
                    <a:pt x="25400" y="208312"/>
                    <a:pt x="26035" y="201962"/>
                    <a:pt x="28575" y="203232"/>
                  </a:cubicBezTo>
                  <a:cubicBezTo>
                    <a:pt x="43180" y="211487"/>
                    <a:pt x="17145" y="210218"/>
                    <a:pt x="17780" y="218473"/>
                  </a:cubicBezTo>
                  <a:cubicBezTo>
                    <a:pt x="18415" y="226727"/>
                    <a:pt x="29845" y="217202"/>
                    <a:pt x="31750" y="218473"/>
                  </a:cubicBezTo>
                  <a:cubicBezTo>
                    <a:pt x="36830" y="221648"/>
                    <a:pt x="36830" y="238793"/>
                    <a:pt x="45085" y="240698"/>
                  </a:cubicBezTo>
                  <a:cubicBezTo>
                    <a:pt x="49530" y="241332"/>
                    <a:pt x="55245" y="235618"/>
                    <a:pt x="59055" y="237523"/>
                  </a:cubicBezTo>
                  <a:cubicBezTo>
                    <a:pt x="62865" y="239427"/>
                    <a:pt x="58420" y="246412"/>
                    <a:pt x="60960" y="250223"/>
                  </a:cubicBezTo>
                  <a:cubicBezTo>
                    <a:pt x="72390" y="265462"/>
                    <a:pt x="84455" y="267368"/>
                    <a:pt x="93345" y="281973"/>
                  </a:cubicBezTo>
                  <a:cubicBezTo>
                    <a:pt x="98425" y="290227"/>
                    <a:pt x="90805" y="294673"/>
                    <a:pt x="95250" y="301023"/>
                  </a:cubicBezTo>
                  <a:cubicBezTo>
                    <a:pt x="102870" y="311182"/>
                    <a:pt x="114300" y="313723"/>
                    <a:pt x="125730" y="315627"/>
                  </a:cubicBezTo>
                  <a:cubicBezTo>
                    <a:pt x="126365" y="305468"/>
                    <a:pt x="127635" y="295943"/>
                    <a:pt x="128905" y="285782"/>
                  </a:cubicBezTo>
                  <a:lnTo>
                    <a:pt x="130810" y="273082"/>
                  </a:lnTo>
                  <a:cubicBezTo>
                    <a:pt x="128905" y="268002"/>
                    <a:pt x="114935" y="262287"/>
                    <a:pt x="114935" y="257207"/>
                  </a:cubicBezTo>
                  <a:cubicBezTo>
                    <a:pt x="114935" y="254032"/>
                    <a:pt x="146050" y="208312"/>
                    <a:pt x="149860" y="201962"/>
                  </a:cubicBezTo>
                  <a:cubicBezTo>
                    <a:pt x="153670" y="196248"/>
                    <a:pt x="167640" y="167037"/>
                    <a:pt x="175260" y="167037"/>
                  </a:cubicBezTo>
                  <a:cubicBezTo>
                    <a:pt x="183515" y="167037"/>
                    <a:pt x="177165" y="202598"/>
                    <a:pt x="191135" y="204502"/>
                  </a:cubicBezTo>
                  <a:cubicBezTo>
                    <a:pt x="200660" y="205773"/>
                    <a:pt x="213995" y="184182"/>
                    <a:pt x="223520" y="186087"/>
                  </a:cubicBezTo>
                  <a:cubicBezTo>
                    <a:pt x="230505" y="162593"/>
                    <a:pt x="208915" y="162593"/>
                    <a:pt x="212090" y="158148"/>
                  </a:cubicBezTo>
                  <a:cubicBezTo>
                    <a:pt x="219710" y="144812"/>
                    <a:pt x="264795" y="151798"/>
                    <a:pt x="263525" y="130207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" name="Google Shape;212;p37"/>
            <p:cNvGrpSpPr/>
            <p:nvPr/>
          </p:nvGrpSpPr>
          <p:grpSpPr>
            <a:xfrm>
              <a:off x="9057879" y="4648553"/>
              <a:ext cx="777363" cy="685604"/>
              <a:chOff x="9057879" y="4648553"/>
              <a:chExt cx="777363" cy="685604"/>
            </a:xfrm>
          </p:grpSpPr>
          <p:sp>
            <p:nvSpPr>
              <p:cNvPr id="213" name="Google Shape;213;p37"/>
              <p:cNvSpPr/>
              <p:nvPr/>
            </p:nvSpPr>
            <p:spPr>
              <a:xfrm>
                <a:off x="9203418" y="4979034"/>
                <a:ext cx="61241" cy="80208"/>
              </a:xfrm>
              <a:custGeom>
                <a:avLst/>
                <a:gdLst/>
                <a:ahLst/>
                <a:cxnLst/>
                <a:rect l="l" t="t" r="r" b="b"/>
                <a:pathLst>
                  <a:path w="61241" h="80208" extrusionOk="0">
                    <a:moveTo>
                      <a:pt x="45720" y="62865"/>
                    </a:moveTo>
                    <a:cubicBezTo>
                      <a:pt x="46990" y="66040"/>
                      <a:pt x="55245" y="92710"/>
                      <a:pt x="60960" y="73025"/>
                    </a:cubicBezTo>
                    <a:cubicBezTo>
                      <a:pt x="60960" y="71755"/>
                      <a:pt x="61595" y="71120"/>
                      <a:pt x="60960" y="69850"/>
                    </a:cubicBezTo>
                    <a:cubicBezTo>
                      <a:pt x="53975" y="57150"/>
                      <a:pt x="42545" y="54610"/>
                      <a:pt x="33020" y="46990"/>
                    </a:cubicBezTo>
                    <a:cubicBezTo>
                      <a:pt x="25400" y="40640"/>
                      <a:pt x="29845" y="34290"/>
                      <a:pt x="28575" y="28575"/>
                    </a:cubicBezTo>
                    <a:cubicBezTo>
                      <a:pt x="26035" y="17145"/>
                      <a:pt x="22860" y="26035"/>
                      <a:pt x="16510" y="22860"/>
                    </a:cubicBezTo>
                    <a:cubicBezTo>
                      <a:pt x="10795" y="20320"/>
                      <a:pt x="3810" y="5080"/>
                      <a:pt x="0" y="0"/>
                    </a:cubicBezTo>
                    <a:cubicBezTo>
                      <a:pt x="5715" y="12065"/>
                      <a:pt x="9525" y="31750"/>
                      <a:pt x="17145" y="41910"/>
                    </a:cubicBezTo>
                    <a:cubicBezTo>
                      <a:pt x="23495" y="49530"/>
                      <a:pt x="42545" y="54610"/>
                      <a:pt x="45720" y="6286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37"/>
              <p:cNvSpPr/>
              <p:nvPr/>
            </p:nvSpPr>
            <p:spPr>
              <a:xfrm>
                <a:off x="9221188" y="5084445"/>
                <a:ext cx="44215" cy="56096"/>
              </a:xfrm>
              <a:custGeom>
                <a:avLst/>
                <a:gdLst/>
                <a:ahLst/>
                <a:cxnLst/>
                <a:rect l="l" t="t" r="r" b="b"/>
                <a:pathLst>
                  <a:path w="44215" h="56096" extrusionOk="0">
                    <a:moveTo>
                      <a:pt x="9" y="0"/>
                    </a:moveTo>
                    <a:cubicBezTo>
                      <a:pt x="-626" y="12065"/>
                      <a:pt x="31124" y="59690"/>
                      <a:pt x="43824" y="55880"/>
                    </a:cubicBezTo>
                    <a:cubicBezTo>
                      <a:pt x="46999" y="55245"/>
                      <a:pt x="29854" y="36195"/>
                      <a:pt x="29219" y="35560"/>
                    </a:cubicBezTo>
                    <a:cubicBezTo>
                      <a:pt x="20329" y="24130"/>
                      <a:pt x="10169" y="12065"/>
                      <a:pt x="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37"/>
              <p:cNvSpPr/>
              <p:nvPr/>
            </p:nvSpPr>
            <p:spPr>
              <a:xfrm>
                <a:off x="9426780" y="5243195"/>
                <a:ext cx="57842" cy="23546"/>
              </a:xfrm>
              <a:custGeom>
                <a:avLst/>
                <a:gdLst/>
                <a:ahLst/>
                <a:cxnLst/>
                <a:rect l="l" t="t" r="r" b="b"/>
                <a:pathLst>
                  <a:path w="57842" h="23546" extrusionOk="0">
                    <a:moveTo>
                      <a:pt x="51593" y="12700"/>
                    </a:moveTo>
                    <a:cubicBezTo>
                      <a:pt x="43337" y="10795"/>
                      <a:pt x="35082" y="8255"/>
                      <a:pt x="26193" y="6350"/>
                    </a:cubicBezTo>
                    <a:cubicBezTo>
                      <a:pt x="17937" y="4445"/>
                      <a:pt x="9682" y="1905"/>
                      <a:pt x="793" y="0"/>
                    </a:cubicBezTo>
                    <a:cubicBezTo>
                      <a:pt x="-9368" y="38100"/>
                      <a:pt x="82072" y="20320"/>
                      <a:pt x="51593" y="1270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37"/>
              <p:cNvSpPr/>
              <p:nvPr/>
            </p:nvSpPr>
            <p:spPr>
              <a:xfrm>
                <a:off x="9417412" y="5277276"/>
                <a:ext cx="86232" cy="17549"/>
              </a:xfrm>
              <a:custGeom>
                <a:avLst/>
                <a:gdLst/>
                <a:ahLst/>
                <a:cxnLst/>
                <a:rect l="l" t="t" r="r" b="b"/>
                <a:pathLst>
                  <a:path w="86232" h="17549" extrusionOk="0">
                    <a:moveTo>
                      <a:pt x="0" y="208"/>
                    </a:moveTo>
                    <a:cubicBezTo>
                      <a:pt x="19686" y="9733"/>
                      <a:pt x="34290" y="14178"/>
                      <a:pt x="56515" y="16083"/>
                    </a:cubicBezTo>
                    <a:cubicBezTo>
                      <a:pt x="71120" y="17353"/>
                      <a:pt x="89536" y="18623"/>
                      <a:pt x="85725" y="16083"/>
                    </a:cubicBezTo>
                    <a:cubicBezTo>
                      <a:pt x="65405" y="3383"/>
                      <a:pt x="24130" y="-1061"/>
                      <a:pt x="0" y="20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37"/>
              <p:cNvSpPr/>
              <p:nvPr/>
            </p:nvSpPr>
            <p:spPr>
              <a:xfrm>
                <a:off x="9452337" y="5320029"/>
                <a:ext cx="67477" cy="14128"/>
              </a:xfrm>
              <a:custGeom>
                <a:avLst/>
                <a:gdLst/>
                <a:ahLst/>
                <a:cxnLst/>
                <a:rect l="l" t="t" r="r" b="b"/>
                <a:pathLst>
                  <a:path w="67477" h="14128" extrusionOk="0">
                    <a:moveTo>
                      <a:pt x="9525" y="0"/>
                    </a:moveTo>
                    <a:cubicBezTo>
                      <a:pt x="9525" y="3810"/>
                      <a:pt x="0" y="8890"/>
                      <a:pt x="0" y="8890"/>
                    </a:cubicBezTo>
                    <a:cubicBezTo>
                      <a:pt x="2540" y="15875"/>
                      <a:pt x="34290" y="13335"/>
                      <a:pt x="40005" y="13335"/>
                    </a:cubicBezTo>
                    <a:cubicBezTo>
                      <a:pt x="42545" y="13335"/>
                      <a:pt x="69850" y="16510"/>
                      <a:pt x="67311" y="10160"/>
                    </a:cubicBezTo>
                    <a:cubicBezTo>
                      <a:pt x="61595" y="-3175"/>
                      <a:pt x="22225" y="1905"/>
                      <a:pt x="95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37"/>
              <p:cNvSpPr/>
              <p:nvPr/>
            </p:nvSpPr>
            <p:spPr>
              <a:xfrm>
                <a:off x="9057879" y="4648553"/>
                <a:ext cx="777363" cy="682271"/>
              </a:xfrm>
              <a:custGeom>
                <a:avLst/>
                <a:gdLst/>
                <a:ahLst/>
                <a:cxnLst/>
                <a:rect l="l" t="t" r="r" b="b"/>
                <a:pathLst>
                  <a:path w="777363" h="682271" extrusionOk="0">
                    <a:moveTo>
                      <a:pt x="721483" y="231421"/>
                    </a:moveTo>
                    <a:cubicBezTo>
                      <a:pt x="715133" y="222531"/>
                      <a:pt x="727198" y="226342"/>
                      <a:pt x="728469" y="221896"/>
                    </a:cubicBezTo>
                    <a:cubicBezTo>
                      <a:pt x="729738" y="216817"/>
                      <a:pt x="718944" y="207292"/>
                      <a:pt x="724023" y="206021"/>
                    </a:cubicBezTo>
                    <a:cubicBezTo>
                      <a:pt x="725294" y="206021"/>
                      <a:pt x="735454" y="213642"/>
                      <a:pt x="737358" y="206021"/>
                    </a:cubicBezTo>
                    <a:cubicBezTo>
                      <a:pt x="740533" y="192687"/>
                      <a:pt x="712594" y="202846"/>
                      <a:pt x="711323" y="190146"/>
                    </a:cubicBezTo>
                    <a:cubicBezTo>
                      <a:pt x="710688" y="185067"/>
                      <a:pt x="721483" y="176176"/>
                      <a:pt x="720213" y="171731"/>
                    </a:cubicBezTo>
                    <a:cubicBezTo>
                      <a:pt x="717038" y="159667"/>
                      <a:pt x="711958" y="148237"/>
                      <a:pt x="703704" y="132996"/>
                    </a:cubicBezTo>
                    <a:cubicBezTo>
                      <a:pt x="701798" y="133631"/>
                      <a:pt x="700529" y="133631"/>
                      <a:pt x="698623" y="133631"/>
                    </a:cubicBezTo>
                    <a:cubicBezTo>
                      <a:pt x="698623" y="133631"/>
                      <a:pt x="685923" y="127281"/>
                      <a:pt x="685923" y="127281"/>
                    </a:cubicBezTo>
                    <a:cubicBezTo>
                      <a:pt x="675763" y="127281"/>
                      <a:pt x="673858" y="145062"/>
                      <a:pt x="668144" y="148871"/>
                    </a:cubicBezTo>
                    <a:cubicBezTo>
                      <a:pt x="653538" y="159667"/>
                      <a:pt x="583054" y="152046"/>
                      <a:pt x="567813" y="143156"/>
                    </a:cubicBezTo>
                    <a:cubicBezTo>
                      <a:pt x="557654" y="137442"/>
                      <a:pt x="550669" y="126012"/>
                      <a:pt x="539873" y="120296"/>
                    </a:cubicBezTo>
                    <a:cubicBezTo>
                      <a:pt x="530348" y="115217"/>
                      <a:pt x="512569" y="120931"/>
                      <a:pt x="504948" y="112676"/>
                    </a:cubicBezTo>
                    <a:cubicBezTo>
                      <a:pt x="498598" y="105692"/>
                      <a:pt x="498598" y="91721"/>
                      <a:pt x="492883" y="84101"/>
                    </a:cubicBezTo>
                    <a:cubicBezTo>
                      <a:pt x="483994" y="72037"/>
                      <a:pt x="466213" y="68226"/>
                      <a:pt x="456688" y="57431"/>
                    </a:cubicBezTo>
                    <a:cubicBezTo>
                      <a:pt x="449704" y="49812"/>
                      <a:pt x="428113" y="28856"/>
                      <a:pt x="411604" y="10442"/>
                    </a:cubicBezTo>
                    <a:cubicBezTo>
                      <a:pt x="401444" y="6631"/>
                      <a:pt x="384298" y="-1624"/>
                      <a:pt x="376679" y="281"/>
                    </a:cubicBezTo>
                    <a:cubicBezTo>
                      <a:pt x="363344" y="3456"/>
                      <a:pt x="377313" y="23776"/>
                      <a:pt x="369058" y="28221"/>
                    </a:cubicBezTo>
                    <a:cubicBezTo>
                      <a:pt x="369058" y="28221"/>
                      <a:pt x="354454" y="27587"/>
                      <a:pt x="354454" y="27587"/>
                    </a:cubicBezTo>
                    <a:cubicBezTo>
                      <a:pt x="351913" y="27587"/>
                      <a:pt x="349373" y="26317"/>
                      <a:pt x="347469" y="26951"/>
                    </a:cubicBezTo>
                    <a:cubicBezTo>
                      <a:pt x="344294" y="28221"/>
                      <a:pt x="347469" y="33937"/>
                      <a:pt x="344929" y="36476"/>
                    </a:cubicBezTo>
                    <a:cubicBezTo>
                      <a:pt x="330958" y="47271"/>
                      <a:pt x="280158" y="45367"/>
                      <a:pt x="282063" y="70767"/>
                    </a:cubicBezTo>
                    <a:cubicBezTo>
                      <a:pt x="282698" y="77751"/>
                      <a:pt x="294763" y="83467"/>
                      <a:pt x="296033" y="90451"/>
                    </a:cubicBezTo>
                    <a:cubicBezTo>
                      <a:pt x="297304" y="94262"/>
                      <a:pt x="292223" y="125376"/>
                      <a:pt x="289683" y="127917"/>
                    </a:cubicBezTo>
                    <a:cubicBezTo>
                      <a:pt x="277619" y="138076"/>
                      <a:pt x="256029" y="121567"/>
                      <a:pt x="243329" y="138712"/>
                    </a:cubicBezTo>
                    <a:cubicBezTo>
                      <a:pt x="233169" y="152681"/>
                      <a:pt x="252854" y="150776"/>
                      <a:pt x="250948" y="160301"/>
                    </a:cubicBezTo>
                    <a:cubicBezTo>
                      <a:pt x="249679" y="166017"/>
                      <a:pt x="235708" y="162842"/>
                      <a:pt x="235073" y="168556"/>
                    </a:cubicBezTo>
                    <a:cubicBezTo>
                      <a:pt x="234438" y="173637"/>
                      <a:pt x="247138" y="191417"/>
                      <a:pt x="240154" y="197131"/>
                    </a:cubicBezTo>
                    <a:cubicBezTo>
                      <a:pt x="221104" y="212371"/>
                      <a:pt x="203958" y="178081"/>
                      <a:pt x="188083" y="181256"/>
                    </a:cubicBezTo>
                    <a:cubicBezTo>
                      <a:pt x="184273" y="181892"/>
                      <a:pt x="181733" y="187606"/>
                      <a:pt x="177923" y="188242"/>
                    </a:cubicBezTo>
                    <a:cubicBezTo>
                      <a:pt x="170304" y="190146"/>
                      <a:pt x="173479" y="190781"/>
                      <a:pt x="167763" y="185067"/>
                    </a:cubicBezTo>
                    <a:cubicBezTo>
                      <a:pt x="158873" y="176812"/>
                      <a:pt x="149348" y="167287"/>
                      <a:pt x="147444" y="155221"/>
                    </a:cubicBezTo>
                    <a:cubicBezTo>
                      <a:pt x="147444" y="154587"/>
                      <a:pt x="147444" y="145696"/>
                      <a:pt x="142363" y="150142"/>
                    </a:cubicBezTo>
                    <a:cubicBezTo>
                      <a:pt x="136013" y="155856"/>
                      <a:pt x="136013" y="168556"/>
                      <a:pt x="129663" y="174271"/>
                    </a:cubicBezTo>
                    <a:cubicBezTo>
                      <a:pt x="109344" y="193956"/>
                      <a:pt x="83944" y="166651"/>
                      <a:pt x="63623" y="173001"/>
                    </a:cubicBezTo>
                    <a:lnTo>
                      <a:pt x="62988" y="182526"/>
                    </a:lnTo>
                    <a:cubicBezTo>
                      <a:pt x="50923" y="188876"/>
                      <a:pt x="21079" y="182526"/>
                      <a:pt x="10919" y="175542"/>
                    </a:cubicBezTo>
                    <a:cubicBezTo>
                      <a:pt x="7744" y="174906"/>
                      <a:pt x="-1146" y="167921"/>
                      <a:pt x="123" y="174906"/>
                    </a:cubicBezTo>
                    <a:cubicBezTo>
                      <a:pt x="1394" y="183162"/>
                      <a:pt x="758" y="196496"/>
                      <a:pt x="2029" y="203481"/>
                    </a:cubicBezTo>
                    <a:lnTo>
                      <a:pt x="10283" y="207292"/>
                    </a:lnTo>
                    <a:cubicBezTo>
                      <a:pt x="11554" y="211737"/>
                      <a:pt x="758" y="236501"/>
                      <a:pt x="7744" y="241581"/>
                    </a:cubicBezTo>
                    <a:cubicBezTo>
                      <a:pt x="7744" y="241581"/>
                      <a:pt x="9648" y="241581"/>
                      <a:pt x="12188" y="242217"/>
                    </a:cubicBezTo>
                    <a:cubicBezTo>
                      <a:pt x="18538" y="241581"/>
                      <a:pt x="29969" y="243487"/>
                      <a:pt x="25523" y="243487"/>
                    </a:cubicBezTo>
                    <a:cubicBezTo>
                      <a:pt x="25523" y="243487"/>
                      <a:pt x="17269" y="242851"/>
                      <a:pt x="12188" y="242217"/>
                    </a:cubicBezTo>
                    <a:cubicBezTo>
                      <a:pt x="9648" y="242217"/>
                      <a:pt x="7108" y="243487"/>
                      <a:pt x="7744" y="244756"/>
                    </a:cubicBezTo>
                    <a:cubicBezTo>
                      <a:pt x="10919" y="256187"/>
                      <a:pt x="22348" y="263171"/>
                      <a:pt x="29969" y="274601"/>
                    </a:cubicBezTo>
                    <a:cubicBezTo>
                      <a:pt x="31238" y="277142"/>
                      <a:pt x="29969" y="285396"/>
                      <a:pt x="31238" y="287301"/>
                    </a:cubicBezTo>
                    <a:cubicBezTo>
                      <a:pt x="33144" y="289206"/>
                      <a:pt x="31238" y="291112"/>
                      <a:pt x="30604" y="293651"/>
                    </a:cubicBezTo>
                    <a:cubicBezTo>
                      <a:pt x="30604" y="297462"/>
                      <a:pt x="42033" y="303176"/>
                      <a:pt x="43304" y="303812"/>
                    </a:cubicBezTo>
                    <a:lnTo>
                      <a:pt x="42669" y="313337"/>
                    </a:lnTo>
                    <a:cubicBezTo>
                      <a:pt x="43938" y="317146"/>
                      <a:pt x="41398" y="300637"/>
                      <a:pt x="45844" y="301271"/>
                    </a:cubicBezTo>
                    <a:cubicBezTo>
                      <a:pt x="50288" y="301906"/>
                      <a:pt x="56004" y="312701"/>
                      <a:pt x="56638" y="308256"/>
                    </a:cubicBezTo>
                    <a:cubicBezTo>
                      <a:pt x="56638" y="306987"/>
                      <a:pt x="53463" y="292381"/>
                      <a:pt x="56004" y="289206"/>
                    </a:cubicBezTo>
                    <a:cubicBezTo>
                      <a:pt x="58544" y="286031"/>
                      <a:pt x="69338" y="280951"/>
                      <a:pt x="68069" y="274601"/>
                    </a:cubicBezTo>
                    <a:cubicBezTo>
                      <a:pt x="68069" y="273967"/>
                      <a:pt x="56004" y="267617"/>
                      <a:pt x="66798" y="265076"/>
                    </a:cubicBezTo>
                    <a:cubicBezTo>
                      <a:pt x="68704" y="264442"/>
                      <a:pt x="68069" y="268251"/>
                      <a:pt x="68704" y="270156"/>
                    </a:cubicBezTo>
                    <a:cubicBezTo>
                      <a:pt x="72513" y="279681"/>
                      <a:pt x="64258" y="282856"/>
                      <a:pt x="79498" y="279046"/>
                    </a:cubicBezTo>
                    <a:cubicBezTo>
                      <a:pt x="86483" y="277142"/>
                      <a:pt x="77594" y="261267"/>
                      <a:pt x="81404" y="256821"/>
                    </a:cubicBezTo>
                    <a:cubicBezTo>
                      <a:pt x="102358" y="231421"/>
                      <a:pt x="94738" y="195226"/>
                      <a:pt x="139188" y="219992"/>
                    </a:cubicBezTo>
                    <a:cubicBezTo>
                      <a:pt x="140458" y="220626"/>
                      <a:pt x="149348" y="238406"/>
                      <a:pt x="153158" y="244121"/>
                    </a:cubicBezTo>
                    <a:cubicBezTo>
                      <a:pt x="158873" y="251742"/>
                      <a:pt x="169669" y="250471"/>
                      <a:pt x="174748" y="256821"/>
                    </a:cubicBezTo>
                    <a:cubicBezTo>
                      <a:pt x="191258" y="277776"/>
                      <a:pt x="169669" y="321592"/>
                      <a:pt x="183004" y="351437"/>
                    </a:cubicBezTo>
                    <a:cubicBezTo>
                      <a:pt x="192529" y="371756"/>
                      <a:pt x="225548" y="407317"/>
                      <a:pt x="245233" y="418112"/>
                    </a:cubicBezTo>
                    <a:cubicBezTo>
                      <a:pt x="246504" y="418746"/>
                      <a:pt x="256663" y="416206"/>
                      <a:pt x="256029" y="421921"/>
                    </a:cubicBezTo>
                    <a:cubicBezTo>
                      <a:pt x="255394" y="432081"/>
                      <a:pt x="228088" y="411762"/>
                      <a:pt x="227454" y="411762"/>
                    </a:cubicBezTo>
                    <a:cubicBezTo>
                      <a:pt x="223644" y="411762"/>
                      <a:pt x="226183" y="422556"/>
                      <a:pt x="222373" y="423192"/>
                    </a:cubicBezTo>
                    <a:lnTo>
                      <a:pt x="211579" y="413031"/>
                    </a:lnTo>
                    <a:cubicBezTo>
                      <a:pt x="209038" y="412396"/>
                      <a:pt x="212213" y="426367"/>
                      <a:pt x="209038" y="422556"/>
                    </a:cubicBezTo>
                    <a:cubicBezTo>
                      <a:pt x="197608" y="411126"/>
                      <a:pt x="202688" y="432081"/>
                      <a:pt x="203958" y="434621"/>
                    </a:cubicBezTo>
                    <a:cubicBezTo>
                      <a:pt x="215388" y="460656"/>
                      <a:pt x="276983" y="526697"/>
                      <a:pt x="304288" y="537492"/>
                    </a:cubicBezTo>
                    <a:cubicBezTo>
                      <a:pt x="306829" y="538762"/>
                      <a:pt x="305558" y="559717"/>
                      <a:pt x="304923" y="568606"/>
                    </a:cubicBezTo>
                    <a:cubicBezTo>
                      <a:pt x="304923" y="569242"/>
                      <a:pt x="332863" y="574956"/>
                      <a:pt x="334133" y="573051"/>
                    </a:cubicBezTo>
                    <a:cubicBezTo>
                      <a:pt x="335404" y="571147"/>
                      <a:pt x="329054" y="569242"/>
                      <a:pt x="329688" y="566701"/>
                    </a:cubicBezTo>
                    <a:cubicBezTo>
                      <a:pt x="330323" y="565431"/>
                      <a:pt x="360169" y="561622"/>
                      <a:pt x="362708" y="562256"/>
                    </a:cubicBezTo>
                    <a:cubicBezTo>
                      <a:pt x="365248" y="562256"/>
                      <a:pt x="367788" y="561622"/>
                      <a:pt x="370329" y="562892"/>
                    </a:cubicBezTo>
                    <a:cubicBezTo>
                      <a:pt x="384298" y="566701"/>
                      <a:pt x="365248" y="568606"/>
                      <a:pt x="365248" y="569242"/>
                    </a:cubicBezTo>
                    <a:cubicBezTo>
                      <a:pt x="365248" y="569242"/>
                      <a:pt x="383029" y="573051"/>
                      <a:pt x="383029" y="573051"/>
                    </a:cubicBezTo>
                    <a:cubicBezTo>
                      <a:pt x="383029" y="573051"/>
                      <a:pt x="395729" y="586387"/>
                      <a:pt x="396363" y="586387"/>
                    </a:cubicBezTo>
                    <a:cubicBezTo>
                      <a:pt x="404619" y="588926"/>
                      <a:pt x="420494" y="588292"/>
                      <a:pt x="430019" y="594006"/>
                    </a:cubicBezTo>
                    <a:cubicBezTo>
                      <a:pt x="445258" y="603531"/>
                      <a:pt x="454148" y="628297"/>
                      <a:pt x="467483" y="639092"/>
                    </a:cubicBezTo>
                    <a:cubicBezTo>
                      <a:pt x="473198" y="644172"/>
                      <a:pt x="484629" y="644172"/>
                      <a:pt x="490344" y="649251"/>
                    </a:cubicBezTo>
                    <a:cubicBezTo>
                      <a:pt x="492248" y="651156"/>
                      <a:pt x="493519" y="654331"/>
                      <a:pt x="494788" y="656872"/>
                    </a:cubicBezTo>
                    <a:cubicBezTo>
                      <a:pt x="497329" y="661951"/>
                      <a:pt x="498598" y="664492"/>
                      <a:pt x="499233" y="665762"/>
                    </a:cubicBezTo>
                    <a:cubicBezTo>
                      <a:pt x="498598" y="663222"/>
                      <a:pt x="497329" y="658142"/>
                      <a:pt x="501138" y="658142"/>
                    </a:cubicBezTo>
                    <a:cubicBezTo>
                      <a:pt x="503679" y="658142"/>
                      <a:pt x="501773" y="662587"/>
                      <a:pt x="503044" y="664492"/>
                    </a:cubicBezTo>
                    <a:cubicBezTo>
                      <a:pt x="503679" y="665126"/>
                      <a:pt x="511298" y="662587"/>
                      <a:pt x="511933" y="664492"/>
                    </a:cubicBezTo>
                    <a:cubicBezTo>
                      <a:pt x="513838" y="670842"/>
                      <a:pt x="503679" y="677192"/>
                      <a:pt x="519554" y="682272"/>
                    </a:cubicBezTo>
                    <a:cubicBezTo>
                      <a:pt x="519554" y="682272"/>
                      <a:pt x="519554" y="682272"/>
                      <a:pt x="519554" y="682272"/>
                    </a:cubicBezTo>
                    <a:cubicBezTo>
                      <a:pt x="523363" y="679731"/>
                      <a:pt x="536063" y="677826"/>
                      <a:pt x="536698" y="674651"/>
                    </a:cubicBezTo>
                    <a:cubicBezTo>
                      <a:pt x="542413" y="652426"/>
                      <a:pt x="491613" y="628931"/>
                      <a:pt x="483358" y="613692"/>
                    </a:cubicBezTo>
                    <a:cubicBezTo>
                      <a:pt x="478913" y="605437"/>
                      <a:pt x="485263" y="590197"/>
                      <a:pt x="479548" y="581942"/>
                    </a:cubicBezTo>
                    <a:cubicBezTo>
                      <a:pt x="476373" y="576862"/>
                      <a:pt x="464308" y="575592"/>
                      <a:pt x="459229" y="571781"/>
                    </a:cubicBezTo>
                    <a:cubicBezTo>
                      <a:pt x="449704" y="564162"/>
                      <a:pt x="441448" y="551462"/>
                      <a:pt x="433829" y="541937"/>
                    </a:cubicBezTo>
                    <a:cubicBezTo>
                      <a:pt x="419223" y="524792"/>
                      <a:pt x="409698" y="503837"/>
                      <a:pt x="394458" y="487326"/>
                    </a:cubicBezTo>
                    <a:cubicBezTo>
                      <a:pt x="387473" y="479706"/>
                      <a:pt x="377313" y="475262"/>
                      <a:pt x="370329" y="467642"/>
                    </a:cubicBezTo>
                    <a:cubicBezTo>
                      <a:pt x="363344" y="460021"/>
                      <a:pt x="357629" y="444146"/>
                      <a:pt x="349373" y="438431"/>
                    </a:cubicBezTo>
                    <a:lnTo>
                      <a:pt x="336038" y="437796"/>
                    </a:lnTo>
                    <a:cubicBezTo>
                      <a:pt x="330323" y="430812"/>
                      <a:pt x="348738" y="418112"/>
                      <a:pt x="348738" y="413031"/>
                    </a:cubicBezTo>
                    <a:cubicBezTo>
                      <a:pt x="348738" y="407317"/>
                      <a:pt x="341119" y="404776"/>
                      <a:pt x="337944" y="399696"/>
                    </a:cubicBezTo>
                    <a:cubicBezTo>
                      <a:pt x="327783" y="382551"/>
                      <a:pt x="325879" y="357787"/>
                      <a:pt x="313813" y="341912"/>
                    </a:cubicBezTo>
                    <a:cubicBezTo>
                      <a:pt x="308098" y="334292"/>
                      <a:pt x="295398" y="332387"/>
                      <a:pt x="290319" y="324767"/>
                    </a:cubicBezTo>
                    <a:cubicBezTo>
                      <a:pt x="282698" y="314606"/>
                      <a:pt x="291588" y="237137"/>
                      <a:pt x="316988" y="241581"/>
                    </a:cubicBezTo>
                    <a:cubicBezTo>
                      <a:pt x="327148" y="243487"/>
                      <a:pt x="352548" y="278412"/>
                      <a:pt x="363344" y="287937"/>
                    </a:cubicBezTo>
                    <a:cubicBezTo>
                      <a:pt x="379219" y="288571"/>
                      <a:pt x="381123" y="261267"/>
                      <a:pt x="391283" y="251742"/>
                    </a:cubicBezTo>
                    <a:cubicBezTo>
                      <a:pt x="407158" y="237137"/>
                      <a:pt x="418588" y="259996"/>
                      <a:pt x="433194" y="256821"/>
                    </a:cubicBezTo>
                    <a:cubicBezTo>
                      <a:pt x="436369" y="256187"/>
                      <a:pt x="443988" y="240946"/>
                      <a:pt x="447163" y="241581"/>
                    </a:cubicBezTo>
                    <a:cubicBezTo>
                      <a:pt x="449069" y="242217"/>
                      <a:pt x="447798" y="246026"/>
                      <a:pt x="449069" y="247931"/>
                    </a:cubicBezTo>
                    <a:cubicBezTo>
                      <a:pt x="454148" y="253646"/>
                      <a:pt x="470023" y="258726"/>
                      <a:pt x="477008" y="261267"/>
                    </a:cubicBezTo>
                    <a:cubicBezTo>
                      <a:pt x="485898" y="265076"/>
                      <a:pt x="492248" y="257456"/>
                      <a:pt x="496694" y="258726"/>
                    </a:cubicBezTo>
                    <a:cubicBezTo>
                      <a:pt x="509394" y="262537"/>
                      <a:pt x="557654" y="285396"/>
                      <a:pt x="569083" y="286031"/>
                    </a:cubicBezTo>
                    <a:cubicBezTo>
                      <a:pt x="579879" y="286031"/>
                      <a:pt x="583054" y="268887"/>
                      <a:pt x="589404" y="267617"/>
                    </a:cubicBezTo>
                    <a:cubicBezTo>
                      <a:pt x="594483" y="266981"/>
                      <a:pt x="605913" y="279046"/>
                      <a:pt x="610994" y="280951"/>
                    </a:cubicBezTo>
                    <a:cubicBezTo>
                      <a:pt x="612898" y="281587"/>
                      <a:pt x="616073" y="282221"/>
                      <a:pt x="617344" y="280951"/>
                    </a:cubicBezTo>
                    <a:lnTo>
                      <a:pt x="617344" y="271426"/>
                    </a:lnTo>
                    <a:cubicBezTo>
                      <a:pt x="635123" y="264442"/>
                      <a:pt x="647823" y="288571"/>
                      <a:pt x="659254" y="287937"/>
                    </a:cubicBezTo>
                    <a:cubicBezTo>
                      <a:pt x="661158" y="287937"/>
                      <a:pt x="659888" y="284126"/>
                      <a:pt x="661794" y="283492"/>
                    </a:cubicBezTo>
                    <a:cubicBezTo>
                      <a:pt x="664333" y="282221"/>
                      <a:pt x="667508" y="282221"/>
                      <a:pt x="670683" y="282856"/>
                    </a:cubicBezTo>
                    <a:cubicBezTo>
                      <a:pt x="696083" y="289206"/>
                      <a:pt x="687829" y="319051"/>
                      <a:pt x="698623" y="322862"/>
                    </a:cubicBezTo>
                    <a:cubicBezTo>
                      <a:pt x="707513" y="326037"/>
                      <a:pt x="716404" y="325401"/>
                      <a:pt x="725294" y="323496"/>
                    </a:cubicBezTo>
                    <a:cubicBezTo>
                      <a:pt x="712594" y="305081"/>
                      <a:pt x="735454" y="319051"/>
                      <a:pt x="741169" y="308256"/>
                    </a:cubicBezTo>
                    <a:cubicBezTo>
                      <a:pt x="744344" y="301906"/>
                      <a:pt x="725929" y="279681"/>
                      <a:pt x="732913" y="273331"/>
                    </a:cubicBezTo>
                    <a:cubicBezTo>
                      <a:pt x="743073" y="264442"/>
                      <a:pt x="741169" y="284126"/>
                      <a:pt x="746248" y="266981"/>
                    </a:cubicBezTo>
                    <a:lnTo>
                      <a:pt x="744344" y="257456"/>
                    </a:lnTo>
                    <a:cubicBezTo>
                      <a:pt x="751329" y="247931"/>
                      <a:pt x="777363" y="284762"/>
                      <a:pt x="777363" y="254917"/>
                    </a:cubicBezTo>
                    <a:cubicBezTo>
                      <a:pt x="762123" y="254281"/>
                      <a:pt x="731644" y="246026"/>
                      <a:pt x="721483" y="23142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37"/>
              <p:cNvSpPr/>
              <p:nvPr/>
            </p:nvSpPr>
            <p:spPr>
              <a:xfrm>
                <a:off x="9174835" y="4878070"/>
                <a:ext cx="48590" cy="56285"/>
              </a:xfrm>
              <a:custGeom>
                <a:avLst/>
                <a:gdLst/>
                <a:ahLst/>
                <a:cxnLst/>
                <a:rect l="l" t="t" r="r" b="b"/>
                <a:pathLst>
                  <a:path w="48590" h="56285" extrusionOk="0">
                    <a:moveTo>
                      <a:pt x="47632" y="55880"/>
                    </a:moveTo>
                    <a:cubicBezTo>
                      <a:pt x="50173" y="54610"/>
                      <a:pt x="46998" y="49530"/>
                      <a:pt x="45727" y="46355"/>
                    </a:cubicBezTo>
                    <a:cubicBezTo>
                      <a:pt x="40013" y="33020"/>
                      <a:pt x="31123" y="19685"/>
                      <a:pt x="24138" y="6985"/>
                    </a:cubicBezTo>
                    <a:cubicBezTo>
                      <a:pt x="22232" y="5080"/>
                      <a:pt x="20963" y="1270"/>
                      <a:pt x="17788" y="0"/>
                    </a:cubicBezTo>
                    <a:lnTo>
                      <a:pt x="17152" y="9525"/>
                    </a:lnTo>
                    <a:cubicBezTo>
                      <a:pt x="13977" y="15240"/>
                      <a:pt x="1277" y="24130"/>
                      <a:pt x="7" y="30480"/>
                    </a:cubicBezTo>
                    <a:cubicBezTo>
                      <a:pt x="-627" y="35560"/>
                      <a:pt x="39377" y="59690"/>
                      <a:pt x="47632" y="5588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37"/>
              <p:cNvSpPr/>
              <p:nvPr/>
            </p:nvSpPr>
            <p:spPr>
              <a:xfrm>
                <a:off x="9151204" y="4896399"/>
                <a:ext cx="23181" cy="105244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05244" extrusionOk="0">
                    <a:moveTo>
                      <a:pt x="22369" y="43266"/>
                    </a:moveTo>
                    <a:cubicBezTo>
                      <a:pt x="22369" y="40726"/>
                      <a:pt x="23639" y="38185"/>
                      <a:pt x="23004" y="35646"/>
                    </a:cubicBezTo>
                    <a:cubicBezTo>
                      <a:pt x="18558" y="22310"/>
                      <a:pt x="12208" y="15960"/>
                      <a:pt x="9669" y="85"/>
                    </a:cubicBezTo>
                    <a:cubicBezTo>
                      <a:pt x="-13192" y="-1819"/>
                      <a:pt x="11574" y="28660"/>
                      <a:pt x="12208" y="38185"/>
                    </a:cubicBezTo>
                    <a:cubicBezTo>
                      <a:pt x="13479" y="60410"/>
                      <a:pt x="-4936" y="31201"/>
                      <a:pt x="6494" y="69935"/>
                    </a:cubicBezTo>
                    <a:cubicBezTo>
                      <a:pt x="7764" y="73746"/>
                      <a:pt x="16019" y="109306"/>
                      <a:pt x="22369" y="104860"/>
                    </a:cubicBezTo>
                    <a:cubicBezTo>
                      <a:pt x="23004" y="104226"/>
                      <a:pt x="20464" y="70571"/>
                      <a:pt x="20464" y="66760"/>
                    </a:cubicBezTo>
                    <a:cubicBezTo>
                      <a:pt x="21099" y="59141"/>
                      <a:pt x="21733" y="50885"/>
                      <a:pt x="22369" y="4326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1" name="Google Shape;221;p37"/>
            <p:cNvGrpSpPr/>
            <p:nvPr/>
          </p:nvGrpSpPr>
          <p:grpSpPr>
            <a:xfrm>
              <a:off x="9057879" y="4648553"/>
              <a:ext cx="777363" cy="685604"/>
              <a:chOff x="9057879" y="4648553"/>
              <a:chExt cx="777363" cy="685604"/>
            </a:xfrm>
          </p:grpSpPr>
          <p:sp>
            <p:nvSpPr>
              <p:cNvPr id="222" name="Google Shape;222;p37"/>
              <p:cNvSpPr/>
              <p:nvPr/>
            </p:nvSpPr>
            <p:spPr>
              <a:xfrm>
                <a:off x="9203418" y="4979034"/>
                <a:ext cx="61241" cy="80208"/>
              </a:xfrm>
              <a:custGeom>
                <a:avLst/>
                <a:gdLst/>
                <a:ahLst/>
                <a:cxnLst/>
                <a:rect l="l" t="t" r="r" b="b"/>
                <a:pathLst>
                  <a:path w="61241" h="80208" extrusionOk="0">
                    <a:moveTo>
                      <a:pt x="45720" y="62865"/>
                    </a:moveTo>
                    <a:cubicBezTo>
                      <a:pt x="46990" y="66040"/>
                      <a:pt x="55245" y="92710"/>
                      <a:pt x="60960" y="73025"/>
                    </a:cubicBezTo>
                    <a:cubicBezTo>
                      <a:pt x="60960" y="71755"/>
                      <a:pt x="61595" y="71120"/>
                      <a:pt x="60960" y="69850"/>
                    </a:cubicBezTo>
                    <a:cubicBezTo>
                      <a:pt x="53975" y="57150"/>
                      <a:pt x="42545" y="54610"/>
                      <a:pt x="33020" y="46990"/>
                    </a:cubicBezTo>
                    <a:cubicBezTo>
                      <a:pt x="25400" y="40640"/>
                      <a:pt x="29845" y="34290"/>
                      <a:pt x="28575" y="28575"/>
                    </a:cubicBezTo>
                    <a:cubicBezTo>
                      <a:pt x="26035" y="17145"/>
                      <a:pt x="22860" y="26035"/>
                      <a:pt x="16510" y="22860"/>
                    </a:cubicBezTo>
                    <a:cubicBezTo>
                      <a:pt x="10795" y="20320"/>
                      <a:pt x="3810" y="5080"/>
                      <a:pt x="0" y="0"/>
                    </a:cubicBezTo>
                    <a:cubicBezTo>
                      <a:pt x="5715" y="12065"/>
                      <a:pt x="9525" y="31750"/>
                      <a:pt x="17145" y="41910"/>
                    </a:cubicBezTo>
                    <a:cubicBezTo>
                      <a:pt x="23495" y="49530"/>
                      <a:pt x="42545" y="54610"/>
                      <a:pt x="45720" y="6286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37"/>
              <p:cNvSpPr/>
              <p:nvPr/>
            </p:nvSpPr>
            <p:spPr>
              <a:xfrm>
                <a:off x="9221188" y="5084445"/>
                <a:ext cx="44215" cy="56096"/>
              </a:xfrm>
              <a:custGeom>
                <a:avLst/>
                <a:gdLst/>
                <a:ahLst/>
                <a:cxnLst/>
                <a:rect l="l" t="t" r="r" b="b"/>
                <a:pathLst>
                  <a:path w="44215" h="56096" extrusionOk="0">
                    <a:moveTo>
                      <a:pt x="9" y="0"/>
                    </a:moveTo>
                    <a:cubicBezTo>
                      <a:pt x="-626" y="12065"/>
                      <a:pt x="31124" y="59690"/>
                      <a:pt x="43824" y="55880"/>
                    </a:cubicBezTo>
                    <a:cubicBezTo>
                      <a:pt x="46999" y="55245"/>
                      <a:pt x="29854" y="36195"/>
                      <a:pt x="29219" y="35560"/>
                    </a:cubicBezTo>
                    <a:cubicBezTo>
                      <a:pt x="20329" y="24130"/>
                      <a:pt x="10169" y="12065"/>
                      <a:pt x="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37"/>
              <p:cNvSpPr/>
              <p:nvPr/>
            </p:nvSpPr>
            <p:spPr>
              <a:xfrm>
                <a:off x="9426780" y="5243195"/>
                <a:ext cx="57842" cy="23546"/>
              </a:xfrm>
              <a:custGeom>
                <a:avLst/>
                <a:gdLst/>
                <a:ahLst/>
                <a:cxnLst/>
                <a:rect l="l" t="t" r="r" b="b"/>
                <a:pathLst>
                  <a:path w="57842" h="23546" extrusionOk="0">
                    <a:moveTo>
                      <a:pt x="51593" y="12700"/>
                    </a:moveTo>
                    <a:cubicBezTo>
                      <a:pt x="43337" y="10795"/>
                      <a:pt x="35082" y="8255"/>
                      <a:pt x="26193" y="6350"/>
                    </a:cubicBezTo>
                    <a:cubicBezTo>
                      <a:pt x="17937" y="4445"/>
                      <a:pt x="9682" y="1905"/>
                      <a:pt x="793" y="0"/>
                    </a:cubicBezTo>
                    <a:cubicBezTo>
                      <a:pt x="-9368" y="38100"/>
                      <a:pt x="82072" y="20320"/>
                      <a:pt x="51593" y="1270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37"/>
              <p:cNvSpPr/>
              <p:nvPr/>
            </p:nvSpPr>
            <p:spPr>
              <a:xfrm>
                <a:off x="9417412" y="5277276"/>
                <a:ext cx="86232" cy="17549"/>
              </a:xfrm>
              <a:custGeom>
                <a:avLst/>
                <a:gdLst/>
                <a:ahLst/>
                <a:cxnLst/>
                <a:rect l="l" t="t" r="r" b="b"/>
                <a:pathLst>
                  <a:path w="86232" h="17549" extrusionOk="0">
                    <a:moveTo>
                      <a:pt x="0" y="208"/>
                    </a:moveTo>
                    <a:cubicBezTo>
                      <a:pt x="19686" y="9733"/>
                      <a:pt x="34290" y="14178"/>
                      <a:pt x="56515" y="16083"/>
                    </a:cubicBezTo>
                    <a:cubicBezTo>
                      <a:pt x="71120" y="17353"/>
                      <a:pt x="89536" y="18623"/>
                      <a:pt x="85725" y="16083"/>
                    </a:cubicBezTo>
                    <a:cubicBezTo>
                      <a:pt x="65405" y="3383"/>
                      <a:pt x="24130" y="-1061"/>
                      <a:pt x="0" y="20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37"/>
              <p:cNvSpPr/>
              <p:nvPr/>
            </p:nvSpPr>
            <p:spPr>
              <a:xfrm>
                <a:off x="9452337" y="5320029"/>
                <a:ext cx="67477" cy="14128"/>
              </a:xfrm>
              <a:custGeom>
                <a:avLst/>
                <a:gdLst/>
                <a:ahLst/>
                <a:cxnLst/>
                <a:rect l="l" t="t" r="r" b="b"/>
                <a:pathLst>
                  <a:path w="67477" h="14128" extrusionOk="0">
                    <a:moveTo>
                      <a:pt x="9525" y="0"/>
                    </a:moveTo>
                    <a:cubicBezTo>
                      <a:pt x="9525" y="3810"/>
                      <a:pt x="0" y="8890"/>
                      <a:pt x="0" y="8890"/>
                    </a:cubicBezTo>
                    <a:cubicBezTo>
                      <a:pt x="2540" y="15875"/>
                      <a:pt x="34290" y="13335"/>
                      <a:pt x="40005" y="13335"/>
                    </a:cubicBezTo>
                    <a:cubicBezTo>
                      <a:pt x="42545" y="13335"/>
                      <a:pt x="69850" y="16510"/>
                      <a:pt x="67311" y="10160"/>
                    </a:cubicBezTo>
                    <a:cubicBezTo>
                      <a:pt x="61595" y="-3175"/>
                      <a:pt x="22225" y="1905"/>
                      <a:pt x="95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37"/>
              <p:cNvSpPr/>
              <p:nvPr/>
            </p:nvSpPr>
            <p:spPr>
              <a:xfrm>
                <a:off x="9057879" y="4648553"/>
                <a:ext cx="777363" cy="682271"/>
              </a:xfrm>
              <a:custGeom>
                <a:avLst/>
                <a:gdLst/>
                <a:ahLst/>
                <a:cxnLst/>
                <a:rect l="l" t="t" r="r" b="b"/>
                <a:pathLst>
                  <a:path w="777363" h="682271" extrusionOk="0">
                    <a:moveTo>
                      <a:pt x="721483" y="231421"/>
                    </a:moveTo>
                    <a:cubicBezTo>
                      <a:pt x="715133" y="222531"/>
                      <a:pt x="727198" y="226342"/>
                      <a:pt x="728469" y="221896"/>
                    </a:cubicBezTo>
                    <a:cubicBezTo>
                      <a:pt x="729738" y="216817"/>
                      <a:pt x="718944" y="207292"/>
                      <a:pt x="724023" y="206021"/>
                    </a:cubicBezTo>
                    <a:cubicBezTo>
                      <a:pt x="725294" y="206021"/>
                      <a:pt x="735454" y="213642"/>
                      <a:pt x="737358" y="206021"/>
                    </a:cubicBezTo>
                    <a:cubicBezTo>
                      <a:pt x="740533" y="192687"/>
                      <a:pt x="712594" y="202846"/>
                      <a:pt x="711323" y="190146"/>
                    </a:cubicBezTo>
                    <a:cubicBezTo>
                      <a:pt x="710688" y="185067"/>
                      <a:pt x="721483" y="176176"/>
                      <a:pt x="720213" y="171731"/>
                    </a:cubicBezTo>
                    <a:cubicBezTo>
                      <a:pt x="717038" y="159667"/>
                      <a:pt x="711958" y="148237"/>
                      <a:pt x="703704" y="132996"/>
                    </a:cubicBezTo>
                    <a:cubicBezTo>
                      <a:pt x="701798" y="133631"/>
                      <a:pt x="700529" y="133631"/>
                      <a:pt x="698623" y="133631"/>
                    </a:cubicBezTo>
                    <a:cubicBezTo>
                      <a:pt x="698623" y="133631"/>
                      <a:pt x="685923" y="127281"/>
                      <a:pt x="685923" y="127281"/>
                    </a:cubicBezTo>
                    <a:cubicBezTo>
                      <a:pt x="675763" y="127281"/>
                      <a:pt x="673858" y="145062"/>
                      <a:pt x="668144" y="148871"/>
                    </a:cubicBezTo>
                    <a:cubicBezTo>
                      <a:pt x="653538" y="159667"/>
                      <a:pt x="583054" y="152046"/>
                      <a:pt x="567813" y="143156"/>
                    </a:cubicBezTo>
                    <a:cubicBezTo>
                      <a:pt x="557654" y="137442"/>
                      <a:pt x="550669" y="126012"/>
                      <a:pt x="539873" y="120296"/>
                    </a:cubicBezTo>
                    <a:cubicBezTo>
                      <a:pt x="530348" y="115217"/>
                      <a:pt x="512569" y="120931"/>
                      <a:pt x="504948" y="112676"/>
                    </a:cubicBezTo>
                    <a:cubicBezTo>
                      <a:pt x="498598" y="105692"/>
                      <a:pt x="498598" y="91721"/>
                      <a:pt x="492883" y="84101"/>
                    </a:cubicBezTo>
                    <a:cubicBezTo>
                      <a:pt x="483994" y="72037"/>
                      <a:pt x="466213" y="68226"/>
                      <a:pt x="456688" y="57431"/>
                    </a:cubicBezTo>
                    <a:cubicBezTo>
                      <a:pt x="449704" y="49812"/>
                      <a:pt x="428113" y="28856"/>
                      <a:pt x="411604" y="10442"/>
                    </a:cubicBezTo>
                    <a:cubicBezTo>
                      <a:pt x="401444" y="6631"/>
                      <a:pt x="384298" y="-1624"/>
                      <a:pt x="376679" y="281"/>
                    </a:cubicBezTo>
                    <a:cubicBezTo>
                      <a:pt x="363344" y="3456"/>
                      <a:pt x="377313" y="23776"/>
                      <a:pt x="369058" y="28221"/>
                    </a:cubicBezTo>
                    <a:cubicBezTo>
                      <a:pt x="369058" y="28221"/>
                      <a:pt x="354454" y="27587"/>
                      <a:pt x="354454" y="27587"/>
                    </a:cubicBezTo>
                    <a:cubicBezTo>
                      <a:pt x="351913" y="27587"/>
                      <a:pt x="349373" y="26317"/>
                      <a:pt x="347469" y="26951"/>
                    </a:cubicBezTo>
                    <a:cubicBezTo>
                      <a:pt x="344294" y="28221"/>
                      <a:pt x="347469" y="33937"/>
                      <a:pt x="344929" y="36476"/>
                    </a:cubicBezTo>
                    <a:cubicBezTo>
                      <a:pt x="330958" y="47271"/>
                      <a:pt x="280158" y="45367"/>
                      <a:pt x="282063" y="70767"/>
                    </a:cubicBezTo>
                    <a:cubicBezTo>
                      <a:pt x="282698" y="77751"/>
                      <a:pt x="294763" y="83467"/>
                      <a:pt x="296033" y="90451"/>
                    </a:cubicBezTo>
                    <a:cubicBezTo>
                      <a:pt x="297304" y="94262"/>
                      <a:pt x="292223" y="125376"/>
                      <a:pt x="289683" y="127917"/>
                    </a:cubicBezTo>
                    <a:cubicBezTo>
                      <a:pt x="277619" y="138076"/>
                      <a:pt x="256029" y="121567"/>
                      <a:pt x="243329" y="138712"/>
                    </a:cubicBezTo>
                    <a:cubicBezTo>
                      <a:pt x="233169" y="152681"/>
                      <a:pt x="252854" y="150776"/>
                      <a:pt x="250948" y="160301"/>
                    </a:cubicBezTo>
                    <a:cubicBezTo>
                      <a:pt x="249679" y="166017"/>
                      <a:pt x="235708" y="162842"/>
                      <a:pt x="235073" y="168556"/>
                    </a:cubicBezTo>
                    <a:cubicBezTo>
                      <a:pt x="234438" y="173637"/>
                      <a:pt x="247138" y="191417"/>
                      <a:pt x="240154" y="197131"/>
                    </a:cubicBezTo>
                    <a:cubicBezTo>
                      <a:pt x="221104" y="212371"/>
                      <a:pt x="203958" y="178081"/>
                      <a:pt x="188083" y="181256"/>
                    </a:cubicBezTo>
                    <a:cubicBezTo>
                      <a:pt x="184273" y="181892"/>
                      <a:pt x="181733" y="187606"/>
                      <a:pt x="177923" y="188242"/>
                    </a:cubicBezTo>
                    <a:cubicBezTo>
                      <a:pt x="170304" y="190146"/>
                      <a:pt x="173479" y="190781"/>
                      <a:pt x="167763" y="185067"/>
                    </a:cubicBezTo>
                    <a:cubicBezTo>
                      <a:pt x="158873" y="176812"/>
                      <a:pt x="149348" y="167287"/>
                      <a:pt x="147444" y="155221"/>
                    </a:cubicBezTo>
                    <a:cubicBezTo>
                      <a:pt x="147444" y="154587"/>
                      <a:pt x="147444" y="145696"/>
                      <a:pt x="142363" y="150142"/>
                    </a:cubicBezTo>
                    <a:cubicBezTo>
                      <a:pt x="136013" y="155856"/>
                      <a:pt x="136013" y="168556"/>
                      <a:pt x="129663" y="174271"/>
                    </a:cubicBezTo>
                    <a:cubicBezTo>
                      <a:pt x="109344" y="193956"/>
                      <a:pt x="83944" y="166651"/>
                      <a:pt x="63623" y="173001"/>
                    </a:cubicBezTo>
                    <a:lnTo>
                      <a:pt x="62988" y="182526"/>
                    </a:lnTo>
                    <a:cubicBezTo>
                      <a:pt x="50923" y="188876"/>
                      <a:pt x="21079" y="182526"/>
                      <a:pt x="10919" y="175542"/>
                    </a:cubicBezTo>
                    <a:cubicBezTo>
                      <a:pt x="7744" y="174906"/>
                      <a:pt x="-1146" y="167921"/>
                      <a:pt x="123" y="174906"/>
                    </a:cubicBezTo>
                    <a:cubicBezTo>
                      <a:pt x="1394" y="183162"/>
                      <a:pt x="758" y="196496"/>
                      <a:pt x="2029" y="203481"/>
                    </a:cubicBezTo>
                    <a:lnTo>
                      <a:pt x="10283" y="207292"/>
                    </a:lnTo>
                    <a:cubicBezTo>
                      <a:pt x="11554" y="211737"/>
                      <a:pt x="758" y="236501"/>
                      <a:pt x="7744" y="241581"/>
                    </a:cubicBezTo>
                    <a:cubicBezTo>
                      <a:pt x="7744" y="241581"/>
                      <a:pt x="9648" y="241581"/>
                      <a:pt x="12188" y="242217"/>
                    </a:cubicBezTo>
                    <a:cubicBezTo>
                      <a:pt x="18538" y="241581"/>
                      <a:pt x="29969" y="243487"/>
                      <a:pt x="25523" y="243487"/>
                    </a:cubicBezTo>
                    <a:cubicBezTo>
                      <a:pt x="25523" y="243487"/>
                      <a:pt x="17269" y="242851"/>
                      <a:pt x="12188" y="242217"/>
                    </a:cubicBezTo>
                    <a:cubicBezTo>
                      <a:pt x="9648" y="242217"/>
                      <a:pt x="7108" y="243487"/>
                      <a:pt x="7744" y="244756"/>
                    </a:cubicBezTo>
                    <a:cubicBezTo>
                      <a:pt x="10919" y="256187"/>
                      <a:pt x="22348" y="263171"/>
                      <a:pt x="29969" y="274601"/>
                    </a:cubicBezTo>
                    <a:cubicBezTo>
                      <a:pt x="31238" y="277142"/>
                      <a:pt x="29969" y="285396"/>
                      <a:pt x="31238" y="287301"/>
                    </a:cubicBezTo>
                    <a:cubicBezTo>
                      <a:pt x="33144" y="289206"/>
                      <a:pt x="31238" y="291112"/>
                      <a:pt x="30604" y="293651"/>
                    </a:cubicBezTo>
                    <a:cubicBezTo>
                      <a:pt x="30604" y="297462"/>
                      <a:pt x="42033" y="303176"/>
                      <a:pt x="43304" y="303812"/>
                    </a:cubicBezTo>
                    <a:lnTo>
                      <a:pt x="42669" y="313337"/>
                    </a:lnTo>
                    <a:cubicBezTo>
                      <a:pt x="43938" y="317146"/>
                      <a:pt x="41398" y="300637"/>
                      <a:pt x="45844" y="301271"/>
                    </a:cubicBezTo>
                    <a:cubicBezTo>
                      <a:pt x="50288" y="301906"/>
                      <a:pt x="56004" y="312701"/>
                      <a:pt x="56638" y="308256"/>
                    </a:cubicBezTo>
                    <a:cubicBezTo>
                      <a:pt x="56638" y="306987"/>
                      <a:pt x="53463" y="292381"/>
                      <a:pt x="56004" y="289206"/>
                    </a:cubicBezTo>
                    <a:cubicBezTo>
                      <a:pt x="58544" y="286031"/>
                      <a:pt x="69338" y="280951"/>
                      <a:pt x="68069" y="274601"/>
                    </a:cubicBezTo>
                    <a:cubicBezTo>
                      <a:pt x="68069" y="273967"/>
                      <a:pt x="56004" y="267617"/>
                      <a:pt x="66798" y="265076"/>
                    </a:cubicBezTo>
                    <a:cubicBezTo>
                      <a:pt x="68704" y="264442"/>
                      <a:pt x="68069" y="268251"/>
                      <a:pt x="68704" y="270156"/>
                    </a:cubicBezTo>
                    <a:cubicBezTo>
                      <a:pt x="72513" y="279681"/>
                      <a:pt x="64258" y="282856"/>
                      <a:pt x="79498" y="279046"/>
                    </a:cubicBezTo>
                    <a:cubicBezTo>
                      <a:pt x="86483" y="277142"/>
                      <a:pt x="77594" y="261267"/>
                      <a:pt x="81404" y="256821"/>
                    </a:cubicBezTo>
                    <a:cubicBezTo>
                      <a:pt x="102358" y="231421"/>
                      <a:pt x="94738" y="195226"/>
                      <a:pt x="139188" y="219992"/>
                    </a:cubicBezTo>
                    <a:cubicBezTo>
                      <a:pt x="140458" y="220626"/>
                      <a:pt x="149348" y="238406"/>
                      <a:pt x="153158" y="244121"/>
                    </a:cubicBezTo>
                    <a:cubicBezTo>
                      <a:pt x="158873" y="251742"/>
                      <a:pt x="169669" y="250471"/>
                      <a:pt x="174748" y="256821"/>
                    </a:cubicBezTo>
                    <a:cubicBezTo>
                      <a:pt x="191258" y="277776"/>
                      <a:pt x="169669" y="321592"/>
                      <a:pt x="183004" y="351437"/>
                    </a:cubicBezTo>
                    <a:cubicBezTo>
                      <a:pt x="192529" y="371756"/>
                      <a:pt x="225548" y="407317"/>
                      <a:pt x="245233" y="418112"/>
                    </a:cubicBezTo>
                    <a:cubicBezTo>
                      <a:pt x="246504" y="418746"/>
                      <a:pt x="256663" y="416206"/>
                      <a:pt x="256029" y="421921"/>
                    </a:cubicBezTo>
                    <a:cubicBezTo>
                      <a:pt x="255394" y="432081"/>
                      <a:pt x="228088" y="411762"/>
                      <a:pt x="227454" y="411762"/>
                    </a:cubicBezTo>
                    <a:cubicBezTo>
                      <a:pt x="223644" y="411762"/>
                      <a:pt x="226183" y="422556"/>
                      <a:pt x="222373" y="423192"/>
                    </a:cubicBezTo>
                    <a:lnTo>
                      <a:pt x="211579" y="413031"/>
                    </a:lnTo>
                    <a:cubicBezTo>
                      <a:pt x="209038" y="412396"/>
                      <a:pt x="212213" y="426367"/>
                      <a:pt x="209038" y="422556"/>
                    </a:cubicBezTo>
                    <a:cubicBezTo>
                      <a:pt x="197608" y="411126"/>
                      <a:pt x="202688" y="432081"/>
                      <a:pt x="203958" y="434621"/>
                    </a:cubicBezTo>
                    <a:cubicBezTo>
                      <a:pt x="215388" y="460656"/>
                      <a:pt x="276983" y="526697"/>
                      <a:pt x="304288" y="537492"/>
                    </a:cubicBezTo>
                    <a:cubicBezTo>
                      <a:pt x="306829" y="538762"/>
                      <a:pt x="305558" y="559717"/>
                      <a:pt x="304923" y="568606"/>
                    </a:cubicBezTo>
                    <a:cubicBezTo>
                      <a:pt x="304923" y="569242"/>
                      <a:pt x="332863" y="574956"/>
                      <a:pt x="334133" y="573051"/>
                    </a:cubicBezTo>
                    <a:cubicBezTo>
                      <a:pt x="335404" y="571147"/>
                      <a:pt x="329054" y="569242"/>
                      <a:pt x="329688" y="566701"/>
                    </a:cubicBezTo>
                    <a:cubicBezTo>
                      <a:pt x="330323" y="565431"/>
                      <a:pt x="360169" y="561622"/>
                      <a:pt x="362708" y="562256"/>
                    </a:cubicBezTo>
                    <a:cubicBezTo>
                      <a:pt x="365248" y="562256"/>
                      <a:pt x="367788" y="561622"/>
                      <a:pt x="370329" y="562892"/>
                    </a:cubicBezTo>
                    <a:cubicBezTo>
                      <a:pt x="384298" y="566701"/>
                      <a:pt x="365248" y="568606"/>
                      <a:pt x="365248" y="569242"/>
                    </a:cubicBezTo>
                    <a:cubicBezTo>
                      <a:pt x="365248" y="569242"/>
                      <a:pt x="383029" y="573051"/>
                      <a:pt x="383029" y="573051"/>
                    </a:cubicBezTo>
                    <a:cubicBezTo>
                      <a:pt x="383029" y="573051"/>
                      <a:pt x="395729" y="586387"/>
                      <a:pt x="396363" y="586387"/>
                    </a:cubicBezTo>
                    <a:cubicBezTo>
                      <a:pt x="404619" y="588926"/>
                      <a:pt x="420494" y="588292"/>
                      <a:pt x="430019" y="594006"/>
                    </a:cubicBezTo>
                    <a:cubicBezTo>
                      <a:pt x="445258" y="603531"/>
                      <a:pt x="454148" y="628297"/>
                      <a:pt x="467483" y="639092"/>
                    </a:cubicBezTo>
                    <a:cubicBezTo>
                      <a:pt x="473198" y="644172"/>
                      <a:pt x="484629" y="644172"/>
                      <a:pt x="490344" y="649251"/>
                    </a:cubicBezTo>
                    <a:cubicBezTo>
                      <a:pt x="492248" y="651156"/>
                      <a:pt x="493519" y="654331"/>
                      <a:pt x="494788" y="656872"/>
                    </a:cubicBezTo>
                    <a:cubicBezTo>
                      <a:pt x="497329" y="661951"/>
                      <a:pt x="498598" y="664492"/>
                      <a:pt x="499233" y="665762"/>
                    </a:cubicBezTo>
                    <a:cubicBezTo>
                      <a:pt x="498598" y="663222"/>
                      <a:pt x="497329" y="658142"/>
                      <a:pt x="501138" y="658142"/>
                    </a:cubicBezTo>
                    <a:cubicBezTo>
                      <a:pt x="503679" y="658142"/>
                      <a:pt x="501773" y="662587"/>
                      <a:pt x="503044" y="664492"/>
                    </a:cubicBezTo>
                    <a:cubicBezTo>
                      <a:pt x="503679" y="665126"/>
                      <a:pt x="511298" y="662587"/>
                      <a:pt x="511933" y="664492"/>
                    </a:cubicBezTo>
                    <a:cubicBezTo>
                      <a:pt x="513838" y="670842"/>
                      <a:pt x="503679" y="677192"/>
                      <a:pt x="519554" y="682272"/>
                    </a:cubicBezTo>
                    <a:cubicBezTo>
                      <a:pt x="519554" y="682272"/>
                      <a:pt x="519554" y="682272"/>
                      <a:pt x="519554" y="682272"/>
                    </a:cubicBezTo>
                    <a:cubicBezTo>
                      <a:pt x="523363" y="679731"/>
                      <a:pt x="536063" y="677826"/>
                      <a:pt x="536698" y="674651"/>
                    </a:cubicBezTo>
                    <a:cubicBezTo>
                      <a:pt x="542413" y="652426"/>
                      <a:pt x="491613" y="628931"/>
                      <a:pt x="483358" y="613692"/>
                    </a:cubicBezTo>
                    <a:cubicBezTo>
                      <a:pt x="478913" y="605437"/>
                      <a:pt x="485263" y="590197"/>
                      <a:pt x="479548" y="581942"/>
                    </a:cubicBezTo>
                    <a:cubicBezTo>
                      <a:pt x="476373" y="576862"/>
                      <a:pt x="464308" y="575592"/>
                      <a:pt x="459229" y="571781"/>
                    </a:cubicBezTo>
                    <a:cubicBezTo>
                      <a:pt x="449704" y="564162"/>
                      <a:pt x="441448" y="551462"/>
                      <a:pt x="433829" y="541937"/>
                    </a:cubicBezTo>
                    <a:cubicBezTo>
                      <a:pt x="419223" y="524792"/>
                      <a:pt x="409698" y="503837"/>
                      <a:pt x="394458" y="487326"/>
                    </a:cubicBezTo>
                    <a:cubicBezTo>
                      <a:pt x="387473" y="479706"/>
                      <a:pt x="377313" y="475262"/>
                      <a:pt x="370329" y="467642"/>
                    </a:cubicBezTo>
                    <a:cubicBezTo>
                      <a:pt x="363344" y="460021"/>
                      <a:pt x="357629" y="444146"/>
                      <a:pt x="349373" y="438431"/>
                    </a:cubicBezTo>
                    <a:lnTo>
                      <a:pt x="336038" y="437796"/>
                    </a:lnTo>
                    <a:cubicBezTo>
                      <a:pt x="330323" y="430812"/>
                      <a:pt x="348738" y="418112"/>
                      <a:pt x="348738" y="413031"/>
                    </a:cubicBezTo>
                    <a:cubicBezTo>
                      <a:pt x="348738" y="407317"/>
                      <a:pt x="341119" y="404776"/>
                      <a:pt x="337944" y="399696"/>
                    </a:cubicBezTo>
                    <a:cubicBezTo>
                      <a:pt x="327783" y="382551"/>
                      <a:pt x="325879" y="357787"/>
                      <a:pt x="313813" y="341912"/>
                    </a:cubicBezTo>
                    <a:cubicBezTo>
                      <a:pt x="308098" y="334292"/>
                      <a:pt x="295398" y="332387"/>
                      <a:pt x="290319" y="324767"/>
                    </a:cubicBezTo>
                    <a:cubicBezTo>
                      <a:pt x="282698" y="314606"/>
                      <a:pt x="291588" y="237137"/>
                      <a:pt x="316988" y="241581"/>
                    </a:cubicBezTo>
                    <a:cubicBezTo>
                      <a:pt x="327148" y="243487"/>
                      <a:pt x="352548" y="278412"/>
                      <a:pt x="363344" y="287937"/>
                    </a:cubicBezTo>
                    <a:cubicBezTo>
                      <a:pt x="379219" y="288571"/>
                      <a:pt x="381123" y="261267"/>
                      <a:pt x="391283" y="251742"/>
                    </a:cubicBezTo>
                    <a:cubicBezTo>
                      <a:pt x="407158" y="237137"/>
                      <a:pt x="418588" y="259996"/>
                      <a:pt x="433194" y="256821"/>
                    </a:cubicBezTo>
                    <a:cubicBezTo>
                      <a:pt x="436369" y="256187"/>
                      <a:pt x="443988" y="240946"/>
                      <a:pt x="447163" y="241581"/>
                    </a:cubicBezTo>
                    <a:cubicBezTo>
                      <a:pt x="449069" y="242217"/>
                      <a:pt x="447798" y="246026"/>
                      <a:pt x="449069" y="247931"/>
                    </a:cubicBezTo>
                    <a:cubicBezTo>
                      <a:pt x="454148" y="253646"/>
                      <a:pt x="470023" y="258726"/>
                      <a:pt x="477008" y="261267"/>
                    </a:cubicBezTo>
                    <a:cubicBezTo>
                      <a:pt x="485898" y="265076"/>
                      <a:pt x="492248" y="257456"/>
                      <a:pt x="496694" y="258726"/>
                    </a:cubicBezTo>
                    <a:cubicBezTo>
                      <a:pt x="509394" y="262537"/>
                      <a:pt x="557654" y="285396"/>
                      <a:pt x="569083" y="286031"/>
                    </a:cubicBezTo>
                    <a:cubicBezTo>
                      <a:pt x="579879" y="286031"/>
                      <a:pt x="583054" y="268887"/>
                      <a:pt x="589404" y="267617"/>
                    </a:cubicBezTo>
                    <a:cubicBezTo>
                      <a:pt x="594483" y="266981"/>
                      <a:pt x="605913" y="279046"/>
                      <a:pt x="610994" y="280951"/>
                    </a:cubicBezTo>
                    <a:cubicBezTo>
                      <a:pt x="612898" y="281587"/>
                      <a:pt x="616073" y="282221"/>
                      <a:pt x="617344" y="280951"/>
                    </a:cubicBezTo>
                    <a:lnTo>
                      <a:pt x="617344" y="271426"/>
                    </a:lnTo>
                    <a:cubicBezTo>
                      <a:pt x="635123" y="264442"/>
                      <a:pt x="647823" y="288571"/>
                      <a:pt x="659254" y="287937"/>
                    </a:cubicBezTo>
                    <a:cubicBezTo>
                      <a:pt x="661158" y="287937"/>
                      <a:pt x="659888" y="284126"/>
                      <a:pt x="661794" y="283492"/>
                    </a:cubicBezTo>
                    <a:cubicBezTo>
                      <a:pt x="664333" y="282221"/>
                      <a:pt x="667508" y="282221"/>
                      <a:pt x="670683" y="282856"/>
                    </a:cubicBezTo>
                    <a:cubicBezTo>
                      <a:pt x="696083" y="289206"/>
                      <a:pt x="687829" y="319051"/>
                      <a:pt x="698623" y="322862"/>
                    </a:cubicBezTo>
                    <a:cubicBezTo>
                      <a:pt x="707513" y="326037"/>
                      <a:pt x="716404" y="325401"/>
                      <a:pt x="725294" y="323496"/>
                    </a:cubicBezTo>
                    <a:cubicBezTo>
                      <a:pt x="712594" y="305081"/>
                      <a:pt x="735454" y="319051"/>
                      <a:pt x="741169" y="308256"/>
                    </a:cubicBezTo>
                    <a:cubicBezTo>
                      <a:pt x="744344" y="301906"/>
                      <a:pt x="725929" y="279681"/>
                      <a:pt x="732913" y="273331"/>
                    </a:cubicBezTo>
                    <a:cubicBezTo>
                      <a:pt x="743073" y="264442"/>
                      <a:pt x="741169" y="284126"/>
                      <a:pt x="746248" y="266981"/>
                    </a:cubicBezTo>
                    <a:lnTo>
                      <a:pt x="744344" y="257456"/>
                    </a:lnTo>
                    <a:cubicBezTo>
                      <a:pt x="751329" y="247931"/>
                      <a:pt x="777363" y="284762"/>
                      <a:pt x="777363" y="254917"/>
                    </a:cubicBezTo>
                    <a:cubicBezTo>
                      <a:pt x="762123" y="254281"/>
                      <a:pt x="731644" y="246026"/>
                      <a:pt x="721483" y="23142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37"/>
              <p:cNvSpPr/>
              <p:nvPr/>
            </p:nvSpPr>
            <p:spPr>
              <a:xfrm>
                <a:off x="9174835" y="4878070"/>
                <a:ext cx="48590" cy="56285"/>
              </a:xfrm>
              <a:custGeom>
                <a:avLst/>
                <a:gdLst/>
                <a:ahLst/>
                <a:cxnLst/>
                <a:rect l="l" t="t" r="r" b="b"/>
                <a:pathLst>
                  <a:path w="48590" h="56285" extrusionOk="0">
                    <a:moveTo>
                      <a:pt x="47632" y="55880"/>
                    </a:moveTo>
                    <a:cubicBezTo>
                      <a:pt x="50173" y="54610"/>
                      <a:pt x="46998" y="49530"/>
                      <a:pt x="45727" y="46355"/>
                    </a:cubicBezTo>
                    <a:cubicBezTo>
                      <a:pt x="40013" y="33020"/>
                      <a:pt x="31123" y="19685"/>
                      <a:pt x="24138" y="6985"/>
                    </a:cubicBezTo>
                    <a:cubicBezTo>
                      <a:pt x="22232" y="5080"/>
                      <a:pt x="20963" y="1270"/>
                      <a:pt x="17788" y="0"/>
                    </a:cubicBezTo>
                    <a:lnTo>
                      <a:pt x="17152" y="9525"/>
                    </a:lnTo>
                    <a:cubicBezTo>
                      <a:pt x="13977" y="15240"/>
                      <a:pt x="1277" y="24130"/>
                      <a:pt x="7" y="30480"/>
                    </a:cubicBezTo>
                    <a:cubicBezTo>
                      <a:pt x="-627" y="35560"/>
                      <a:pt x="39377" y="59690"/>
                      <a:pt x="47632" y="5588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37"/>
              <p:cNvSpPr/>
              <p:nvPr/>
            </p:nvSpPr>
            <p:spPr>
              <a:xfrm>
                <a:off x="9151204" y="4896399"/>
                <a:ext cx="23181" cy="105244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05244" extrusionOk="0">
                    <a:moveTo>
                      <a:pt x="23004" y="35646"/>
                    </a:moveTo>
                    <a:cubicBezTo>
                      <a:pt x="18558" y="22310"/>
                      <a:pt x="12208" y="15960"/>
                      <a:pt x="9669" y="85"/>
                    </a:cubicBezTo>
                    <a:cubicBezTo>
                      <a:pt x="-13192" y="-1819"/>
                      <a:pt x="11574" y="28660"/>
                      <a:pt x="12208" y="38185"/>
                    </a:cubicBezTo>
                    <a:cubicBezTo>
                      <a:pt x="13479" y="60410"/>
                      <a:pt x="-4936" y="31201"/>
                      <a:pt x="6494" y="69935"/>
                    </a:cubicBezTo>
                    <a:cubicBezTo>
                      <a:pt x="7764" y="73746"/>
                      <a:pt x="16019" y="109306"/>
                      <a:pt x="22369" y="104860"/>
                    </a:cubicBezTo>
                    <a:cubicBezTo>
                      <a:pt x="23004" y="104226"/>
                      <a:pt x="20464" y="70571"/>
                      <a:pt x="20464" y="66760"/>
                    </a:cubicBezTo>
                    <a:cubicBezTo>
                      <a:pt x="21099" y="59141"/>
                      <a:pt x="21733" y="50885"/>
                      <a:pt x="22369" y="43266"/>
                    </a:cubicBezTo>
                    <a:cubicBezTo>
                      <a:pt x="22369" y="40726"/>
                      <a:pt x="23639" y="38185"/>
                      <a:pt x="23004" y="3564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" name="Google Shape;230;p37"/>
            <p:cNvGrpSpPr/>
            <p:nvPr/>
          </p:nvGrpSpPr>
          <p:grpSpPr>
            <a:xfrm>
              <a:off x="9947002" y="4306411"/>
              <a:ext cx="1250315" cy="874970"/>
              <a:chOff x="9947002" y="4306411"/>
              <a:chExt cx="1250315" cy="874970"/>
            </a:xfrm>
          </p:grpSpPr>
          <p:sp>
            <p:nvSpPr>
              <p:cNvPr id="231" name="Google Shape;231;p37"/>
              <p:cNvSpPr/>
              <p:nvPr/>
            </p:nvSpPr>
            <p:spPr>
              <a:xfrm>
                <a:off x="11119114" y="4923154"/>
                <a:ext cx="12798" cy="14203"/>
              </a:xfrm>
              <a:custGeom>
                <a:avLst/>
                <a:gdLst/>
                <a:ahLst/>
                <a:cxnLst/>
                <a:rect l="l" t="t" r="r" b="b"/>
                <a:pathLst>
                  <a:path w="12798" h="14203" extrusionOk="0">
                    <a:moveTo>
                      <a:pt x="98" y="13970"/>
                    </a:moveTo>
                    <a:cubicBezTo>
                      <a:pt x="-1172" y="15240"/>
                      <a:pt x="10259" y="11430"/>
                      <a:pt x="12798" y="0"/>
                    </a:cubicBezTo>
                    <a:cubicBezTo>
                      <a:pt x="7719" y="3810"/>
                      <a:pt x="3273" y="9525"/>
                      <a:pt x="98" y="1397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37"/>
              <p:cNvSpPr/>
              <p:nvPr/>
            </p:nvSpPr>
            <p:spPr>
              <a:xfrm>
                <a:off x="9947002" y="4306411"/>
                <a:ext cx="1250315" cy="874970"/>
              </a:xfrm>
              <a:custGeom>
                <a:avLst/>
                <a:gdLst/>
                <a:ahLst/>
                <a:cxnLst/>
                <a:rect l="l" t="t" r="r" b="b"/>
                <a:pathLst>
                  <a:path w="1250315" h="874970" extrusionOk="0">
                    <a:moveTo>
                      <a:pt x="1250315" y="534829"/>
                    </a:moveTo>
                    <a:cubicBezTo>
                      <a:pt x="1246505" y="531654"/>
                      <a:pt x="1235075" y="531019"/>
                      <a:pt x="1238250" y="526574"/>
                    </a:cubicBezTo>
                    <a:cubicBezTo>
                      <a:pt x="1239521" y="524669"/>
                      <a:pt x="1242696" y="525939"/>
                      <a:pt x="1244600" y="525939"/>
                    </a:cubicBezTo>
                    <a:cubicBezTo>
                      <a:pt x="1241425" y="499904"/>
                      <a:pt x="1221740" y="484029"/>
                      <a:pt x="1193800" y="491014"/>
                    </a:cubicBezTo>
                    <a:cubicBezTo>
                      <a:pt x="1179830" y="494824"/>
                      <a:pt x="1168400" y="512604"/>
                      <a:pt x="1154430" y="517684"/>
                    </a:cubicBezTo>
                    <a:cubicBezTo>
                      <a:pt x="1146810" y="520859"/>
                      <a:pt x="1132840" y="516414"/>
                      <a:pt x="1125855" y="520859"/>
                    </a:cubicBezTo>
                    <a:cubicBezTo>
                      <a:pt x="1111885" y="529749"/>
                      <a:pt x="1141096" y="536099"/>
                      <a:pt x="1123315" y="536734"/>
                    </a:cubicBezTo>
                    <a:cubicBezTo>
                      <a:pt x="1106805" y="537369"/>
                      <a:pt x="1077596" y="535464"/>
                      <a:pt x="1064260" y="524034"/>
                    </a:cubicBezTo>
                    <a:cubicBezTo>
                      <a:pt x="1054100" y="515144"/>
                      <a:pt x="1066165" y="507524"/>
                      <a:pt x="1049021" y="503714"/>
                    </a:cubicBezTo>
                    <a:lnTo>
                      <a:pt x="1040765" y="489109"/>
                    </a:lnTo>
                    <a:cubicBezTo>
                      <a:pt x="1040765" y="489109"/>
                      <a:pt x="1026795" y="480854"/>
                      <a:pt x="1026795" y="480854"/>
                    </a:cubicBezTo>
                    <a:cubicBezTo>
                      <a:pt x="1026160" y="475774"/>
                      <a:pt x="1037590" y="475139"/>
                      <a:pt x="1038860" y="470059"/>
                    </a:cubicBezTo>
                    <a:cubicBezTo>
                      <a:pt x="1040765" y="462439"/>
                      <a:pt x="1021715" y="412274"/>
                      <a:pt x="1020445" y="399574"/>
                    </a:cubicBezTo>
                    <a:cubicBezTo>
                      <a:pt x="1016635" y="362109"/>
                      <a:pt x="1036320" y="325279"/>
                      <a:pt x="1030605" y="288449"/>
                    </a:cubicBezTo>
                    <a:cubicBezTo>
                      <a:pt x="1018540" y="211614"/>
                      <a:pt x="943610" y="191929"/>
                      <a:pt x="929005" y="153829"/>
                    </a:cubicBezTo>
                    <a:lnTo>
                      <a:pt x="929640" y="137954"/>
                    </a:lnTo>
                    <a:cubicBezTo>
                      <a:pt x="926465" y="133509"/>
                      <a:pt x="918210" y="137319"/>
                      <a:pt x="914400" y="132874"/>
                    </a:cubicBezTo>
                    <a:cubicBezTo>
                      <a:pt x="908685" y="127159"/>
                      <a:pt x="897890" y="111284"/>
                      <a:pt x="892810" y="103664"/>
                    </a:cubicBezTo>
                    <a:cubicBezTo>
                      <a:pt x="873760" y="75089"/>
                      <a:pt x="871220" y="38259"/>
                      <a:pt x="844550" y="13494"/>
                    </a:cubicBezTo>
                    <a:cubicBezTo>
                      <a:pt x="824865" y="-4286"/>
                      <a:pt x="778510" y="-4921"/>
                      <a:pt x="758190" y="14129"/>
                    </a:cubicBezTo>
                    <a:cubicBezTo>
                      <a:pt x="749935" y="22384"/>
                      <a:pt x="754380" y="44609"/>
                      <a:pt x="742315" y="52864"/>
                    </a:cubicBezTo>
                    <a:cubicBezTo>
                      <a:pt x="728345" y="63024"/>
                      <a:pt x="647700" y="60484"/>
                      <a:pt x="626110" y="80169"/>
                    </a:cubicBezTo>
                    <a:cubicBezTo>
                      <a:pt x="615950" y="89694"/>
                      <a:pt x="608330" y="121444"/>
                      <a:pt x="586105" y="113824"/>
                    </a:cubicBezTo>
                    <a:cubicBezTo>
                      <a:pt x="580390" y="111919"/>
                      <a:pt x="554355" y="73184"/>
                      <a:pt x="537210" y="72549"/>
                    </a:cubicBezTo>
                    <a:cubicBezTo>
                      <a:pt x="525145" y="71914"/>
                      <a:pt x="512445" y="83979"/>
                      <a:pt x="499745" y="83979"/>
                    </a:cubicBezTo>
                    <a:cubicBezTo>
                      <a:pt x="488950" y="83979"/>
                      <a:pt x="477520" y="72549"/>
                      <a:pt x="467360" y="73184"/>
                    </a:cubicBezTo>
                    <a:cubicBezTo>
                      <a:pt x="461010" y="73184"/>
                      <a:pt x="459105" y="80169"/>
                      <a:pt x="452755" y="80169"/>
                    </a:cubicBezTo>
                    <a:cubicBezTo>
                      <a:pt x="440055" y="80804"/>
                      <a:pt x="425450" y="63659"/>
                      <a:pt x="412115" y="66199"/>
                    </a:cubicBezTo>
                    <a:cubicBezTo>
                      <a:pt x="412115" y="66199"/>
                      <a:pt x="403860" y="72549"/>
                      <a:pt x="403860" y="72549"/>
                    </a:cubicBezTo>
                    <a:cubicBezTo>
                      <a:pt x="391795" y="71914"/>
                      <a:pt x="374015" y="47149"/>
                      <a:pt x="363220" y="49054"/>
                    </a:cubicBezTo>
                    <a:cubicBezTo>
                      <a:pt x="351790" y="51594"/>
                      <a:pt x="358775" y="71279"/>
                      <a:pt x="347345" y="74454"/>
                    </a:cubicBezTo>
                    <a:cubicBezTo>
                      <a:pt x="341630" y="76359"/>
                      <a:pt x="334010" y="61119"/>
                      <a:pt x="334645" y="73184"/>
                    </a:cubicBezTo>
                    <a:cubicBezTo>
                      <a:pt x="334645" y="73819"/>
                      <a:pt x="336550" y="83344"/>
                      <a:pt x="330835" y="80804"/>
                    </a:cubicBezTo>
                    <a:cubicBezTo>
                      <a:pt x="318135" y="90964"/>
                      <a:pt x="313055" y="111919"/>
                      <a:pt x="296545" y="116364"/>
                    </a:cubicBezTo>
                    <a:cubicBezTo>
                      <a:pt x="296545" y="116364"/>
                      <a:pt x="281305" y="114459"/>
                      <a:pt x="281305" y="114459"/>
                    </a:cubicBezTo>
                    <a:cubicBezTo>
                      <a:pt x="278765" y="114459"/>
                      <a:pt x="275590" y="112554"/>
                      <a:pt x="273685" y="113824"/>
                    </a:cubicBezTo>
                    <a:cubicBezTo>
                      <a:pt x="259715" y="121444"/>
                      <a:pt x="231140" y="144304"/>
                      <a:pt x="222250" y="165259"/>
                    </a:cubicBezTo>
                    <a:cubicBezTo>
                      <a:pt x="221615" y="167164"/>
                      <a:pt x="222250" y="169704"/>
                      <a:pt x="221615" y="172244"/>
                    </a:cubicBezTo>
                    <a:cubicBezTo>
                      <a:pt x="221615" y="176689"/>
                      <a:pt x="220980" y="181769"/>
                      <a:pt x="220980" y="186214"/>
                    </a:cubicBezTo>
                    <a:cubicBezTo>
                      <a:pt x="220980" y="188754"/>
                      <a:pt x="221615" y="191294"/>
                      <a:pt x="220345" y="193199"/>
                    </a:cubicBezTo>
                    <a:cubicBezTo>
                      <a:pt x="220345" y="193199"/>
                      <a:pt x="209550" y="196374"/>
                      <a:pt x="209550" y="196374"/>
                    </a:cubicBezTo>
                    <a:cubicBezTo>
                      <a:pt x="200025" y="207169"/>
                      <a:pt x="193675" y="228759"/>
                      <a:pt x="186055" y="242094"/>
                    </a:cubicBezTo>
                    <a:cubicBezTo>
                      <a:pt x="182880" y="247174"/>
                      <a:pt x="176530" y="250984"/>
                      <a:pt x="177165" y="256699"/>
                    </a:cubicBezTo>
                    <a:cubicBezTo>
                      <a:pt x="177800" y="259874"/>
                      <a:pt x="182880" y="259874"/>
                      <a:pt x="183515" y="263049"/>
                    </a:cubicBezTo>
                    <a:lnTo>
                      <a:pt x="176530" y="275749"/>
                    </a:lnTo>
                    <a:cubicBezTo>
                      <a:pt x="168275" y="291624"/>
                      <a:pt x="162560" y="316389"/>
                      <a:pt x="150495" y="329724"/>
                    </a:cubicBezTo>
                    <a:cubicBezTo>
                      <a:pt x="147320" y="333534"/>
                      <a:pt x="140335" y="332264"/>
                      <a:pt x="137795" y="336074"/>
                    </a:cubicBezTo>
                    <a:cubicBezTo>
                      <a:pt x="130175" y="346234"/>
                      <a:pt x="132080" y="358299"/>
                      <a:pt x="133985" y="367189"/>
                    </a:cubicBezTo>
                    <a:cubicBezTo>
                      <a:pt x="135890" y="376079"/>
                      <a:pt x="125095" y="375444"/>
                      <a:pt x="121285" y="379889"/>
                    </a:cubicBezTo>
                    <a:cubicBezTo>
                      <a:pt x="115570" y="386874"/>
                      <a:pt x="113665" y="404654"/>
                      <a:pt x="102235" y="408464"/>
                    </a:cubicBezTo>
                    <a:cubicBezTo>
                      <a:pt x="94615" y="411004"/>
                      <a:pt x="81915" y="397669"/>
                      <a:pt x="73660" y="399574"/>
                    </a:cubicBezTo>
                    <a:cubicBezTo>
                      <a:pt x="62865" y="401479"/>
                      <a:pt x="66675" y="411639"/>
                      <a:pt x="65405" y="415449"/>
                    </a:cubicBezTo>
                    <a:cubicBezTo>
                      <a:pt x="62230" y="423069"/>
                      <a:pt x="24765" y="423069"/>
                      <a:pt x="17145" y="424339"/>
                    </a:cubicBezTo>
                    <a:cubicBezTo>
                      <a:pt x="12700" y="424974"/>
                      <a:pt x="3175" y="431959"/>
                      <a:pt x="0" y="431959"/>
                    </a:cubicBezTo>
                    <a:cubicBezTo>
                      <a:pt x="19050" y="463074"/>
                      <a:pt x="26035" y="453549"/>
                      <a:pt x="43815" y="472599"/>
                    </a:cubicBezTo>
                    <a:cubicBezTo>
                      <a:pt x="49530" y="478949"/>
                      <a:pt x="52070" y="499904"/>
                      <a:pt x="59690" y="503714"/>
                    </a:cubicBezTo>
                    <a:lnTo>
                      <a:pt x="70485" y="497364"/>
                    </a:lnTo>
                    <a:cubicBezTo>
                      <a:pt x="71755" y="497364"/>
                      <a:pt x="70485" y="499269"/>
                      <a:pt x="70485" y="500539"/>
                    </a:cubicBezTo>
                    <a:cubicBezTo>
                      <a:pt x="70485" y="503079"/>
                      <a:pt x="69850" y="504984"/>
                      <a:pt x="69215" y="507524"/>
                    </a:cubicBezTo>
                    <a:cubicBezTo>
                      <a:pt x="68580" y="512604"/>
                      <a:pt x="68580" y="550069"/>
                      <a:pt x="68580" y="550704"/>
                    </a:cubicBezTo>
                    <a:cubicBezTo>
                      <a:pt x="83820" y="586899"/>
                      <a:pt x="137795" y="583724"/>
                      <a:pt x="161925" y="605949"/>
                    </a:cubicBezTo>
                    <a:cubicBezTo>
                      <a:pt x="179070" y="621189"/>
                      <a:pt x="146050" y="630079"/>
                      <a:pt x="149225" y="640874"/>
                    </a:cubicBezTo>
                    <a:cubicBezTo>
                      <a:pt x="151130" y="645954"/>
                      <a:pt x="168275" y="649129"/>
                      <a:pt x="171450" y="652939"/>
                    </a:cubicBezTo>
                    <a:cubicBezTo>
                      <a:pt x="182880" y="665639"/>
                      <a:pt x="150495" y="663734"/>
                      <a:pt x="147320" y="665639"/>
                    </a:cubicBezTo>
                    <a:cubicBezTo>
                      <a:pt x="131445" y="677704"/>
                      <a:pt x="178435" y="685959"/>
                      <a:pt x="179070" y="687229"/>
                    </a:cubicBezTo>
                    <a:lnTo>
                      <a:pt x="181610" y="703104"/>
                    </a:lnTo>
                    <a:cubicBezTo>
                      <a:pt x="191135" y="711994"/>
                      <a:pt x="219075" y="701199"/>
                      <a:pt x="230505" y="708184"/>
                    </a:cubicBezTo>
                    <a:cubicBezTo>
                      <a:pt x="236855" y="711994"/>
                      <a:pt x="241300" y="741204"/>
                      <a:pt x="253365" y="736124"/>
                    </a:cubicBezTo>
                    <a:cubicBezTo>
                      <a:pt x="269875" y="729139"/>
                      <a:pt x="271145" y="678974"/>
                      <a:pt x="297180" y="695484"/>
                    </a:cubicBezTo>
                    <a:cubicBezTo>
                      <a:pt x="309245" y="702469"/>
                      <a:pt x="322580" y="709454"/>
                      <a:pt x="333375" y="717709"/>
                    </a:cubicBezTo>
                    <a:cubicBezTo>
                      <a:pt x="347345" y="728504"/>
                      <a:pt x="300990" y="719614"/>
                      <a:pt x="295910" y="734854"/>
                    </a:cubicBezTo>
                    <a:cubicBezTo>
                      <a:pt x="290195" y="750729"/>
                      <a:pt x="306705" y="765334"/>
                      <a:pt x="326390" y="778034"/>
                    </a:cubicBezTo>
                    <a:cubicBezTo>
                      <a:pt x="346075" y="790734"/>
                      <a:pt x="368300" y="800894"/>
                      <a:pt x="375285" y="807879"/>
                    </a:cubicBezTo>
                    <a:cubicBezTo>
                      <a:pt x="384175" y="816134"/>
                      <a:pt x="334010" y="836454"/>
                      <a:pt x="352425" y="852329"/>
                    </a:cubicBezTo>
                    <a:cubicBezTo>
                      <a:pt x="376555" y="873919"/>
                      <a:pt x="412115" y="844709"/>
                      <a:pt x="437515" y="851059"/>
                    </a:cubicBezTo>
                    <a:cubicBezTo>
                      <a:pt x="470535" y="859314"/>
                      <a:pt x="521335" y="878999"/>
                      <a:pt x="554990" y="871379"/>
                    </a:cubicBezTo>
                    <a:cubicBezTo>
                      <a:pt x="563245" y="869474"/>
                      <a:pt x="568960" y="859314"/>
                      <a:pt x="577215" y="857409"/>
                    </a:cubicBezTo>
                    <a:cubicBezTo>
                      <a:pt x="579755" y="856774"/>
                      <a:pt x="582930" y="858044"/>
                      <a:pt x="585470" y="858044"/>
                    </a:cubicBezTo>
                    <a:cubicBezTo>
                      <a:pt x="588010" y="858044"/>
                      <a:pt x="591185" y="858679"/>
                      <a:pt x="593725" y="858679"/>
                    </a:cubicBezTo>
                    <a:cubicBezTo>
                      <a:pt x="605155" y="859314"/>
                      <a:pt x="616585" y="860584"/>
                      <a:pt x="628015" y="861219"/>
                    </a:cubicBezTo>
                    <a:cubicBezTo>
                      <a:pt x="660400" y="863759"/>
                      <a:pt x="692150" y="884079"/>
                      <a:pt x="722630" y="870109"/>
                    </a:cubicBezTo>
                    <a:cubicBezTo>
                      <a:pt x="759460" y="853599"/>
                      <a:pt x="765810" y="825659"/>
                      <a:pt x="792480" y="805339"/>
                    </a:cubicBezTo>
                    <a:cubicBezTo>
                      <a:pt x="816610" y="786924"/>
                      <a:pt x="868045" y="771684"/>
                      <a:pt x="897890" y="765334"/>
                    </a:cubicBezTo>
                    <a:cubicBezTo>
                      <a:pt x="907415" y="763429"/>
                      <a:pt x="938530" y="757079"/>
                      <a:pt x="947420" y="760889"/>
                    </a:cubicBezTo>
                    <a:cubicBezTo>
                      <a:pt x="951230" y="762794"/>
                      <a:pt x="953135" y="779939"/>
                      <a:pt x="965200" y="781209"/>
                    </a:cubicBezTo>
                    <a:cubicBezTo>
                      <a:pt x="974090" y="781844"/>
                      <a:pt x="989965" y="768509"/>
                      <a:pt x="998220" y="771684"/>
                    </a:cubicBezTo>
                    <a:cubicBezTo>
                      <a:pt x="1003935" y="773589"/>
                      <a:pt x="1003300" y="783749"/>
                      <a:pt x="1009015" y="786289"/>
                    </a:cubicBezTo>
                    <a:cubicBezTo>
                      <a:pt x="1017905" y="791369"/>
                      <a:pt x="1028065" y="778034"/>
                      <a:pt x="1035050" y="777399"/>
                    </a:cubicBezTo>
                    <a:cubicBezTo>
                      <a:pt x="1041400" y="776764"/>
                      <a:pt x="1049655" y="801529"/>
                      <a:pt x="1057275" y="805339"/>
                    </a:cubicBezTo>
                    <a:cubicBezTo>
                      <a:pt x="1082675" y="817404"/>
                      <a:pt x="1101090" y="816134"/>
                      <a:pt x="1129030" y="815499"/>
                    </a:cubicBezTo>
                    <a:cubicBezTo>
                      <a:pt x="1128396" y="811054"/>
                      <a:pt x="1128396" y="807244"/>
                      <a:pt x="1128396" y="802799"/>
                    </a:cubicBezTo>
                    <a:cubicBezTo>
                      <a:pt x="1131571" y="768509"/>
                      <a:pt x="1135380" y="755809"/>
                      <a:pt x="1126490" y="724059"/>
                    </a:cubicBezTo>
                    <a:cubicBezTo>
                      <a:pt x="1122046" y="707549"/>
                      <a:pt x="1153796" y="661829"/>
                      <a:pt x="1153160" y="661194"/>
                    </a:cubicBezTo>
                    <a:cubicBezTo>
                      <a:pt x="1146810" y="656114"/>
                      <a:pt x="1142365" y="684689"/>
                      <a:pt x="1137285" y="678974"/>
                    </a:cubicBezTo>
                    <a:cubicBezTo>
                      <a:pt x="1131571" y="672624"/>
                      <a:pt x="1139190" y="657384"/>
                      <a:pt x="1139190" y="656749"/>
                    </a:cubicBezTo>
                    <a:cubicBezTo>
                      <a:pt x="1140460" y="654209"/>
                      <a:pt x="1134110" y="650399"/>
                      <a:pt x="1136015" y="647859"/>
                    </a:cubicBezTo>
                    <a:cubicBezTo>
                      <a:pt x="1137285" y="645954"/>
                      <a:pt x="1160146" y="645319"/>
                      <a:pt x="1160146" y="645319"/>
                    </a:cubicBezTo>
                    <a:cubicBezTo>
                      <a:pt x="1172846" y="644049"/>
                      <a:pt x="1158875" y="624364"/>
                      <a:pt x="1151890" y="630714"/>
                    </a:cubicBezTo>
                    <a:cubicBezTo>
                      <a:pt x="1151890" y="630714"/>
                      <a:pt x="1152525" y="652939"/>
                      <a:pt x="1137921" y="644684"/>
                    </a:cubicBezTo>
                    <a:cubicBezTo>
                      <a:pt x="1120140" y="635159"/>
                      <a:pt x="1156971" y="624999"/>
                      <a:pt x="1157605" y="620554"/>
                    </a:cubicBezTo>
                    <a:cubicBezTo>
                      <a:pt x="1158240" y="618014"/>
                      <a:pt x="1123315" y="569754"/>
                      <a:pt x="1163955" y="575469"/>
                    </a:cubicBezTo>
                    <a:cubicBezTo>
                      <a:pt x="1183640" y="578009"/>
                      <a:pt x="1163955" y="586899"/>
                      <a:pt x="1169035" y="600234"/>
                    </a:cubicBezTo>
                    <a:lnTo>
                      <a:pt x="1172210" y="609124"/>
                    </a:lnTo>
                    <a:cubicBezTo>
                      <a:pt x="1175385" y="609759"/>
                      <a:pt x="1183640" y="584994"/>
                      <a:pt x="1183640" y="611029"/>
                    </a:cubicBezTo>
                    <a:cubicBezTo>
                      <a:pt x="1183640" y="612934"/>
                      <a:pt x="1183640" y="614204"/>
                      <a:pt x="1183005" y="616109"/>
                    </a:cubicBezTo>
                    <a:cubicBezTo>
                      <a:pt x="1184275" y="615474"/>
                      <a:pt x="1184910" y="614839"/>
                      <a:pt x="1186180" y="614204"/>
                    </a:cubicBezTo>
                    <a:cubicBezTo>
                      <a:pt x="1198246" y="608489"/>
                      <a:pt x="1240790" y="610394"/>
                      <a:pt x="1244600" y="594519"/>
                    </a:cubicBezTo>
                    <a:cubicBezTo>
                      <a:pt x="1247775" y="588169"/>
                      <a:pt x="1250315" y="534829"/>
                      <a:pt x="1250315" y="53482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" name="Google Shape;233;p37"/>
            <p:cNvGrpSpPr/>
            <p:nvPr/>
          </p:nvGrpSpPr>
          <p:grpSpPr>
            <a:xfrm>
              <a:off x="10180500" y="3428350"/>
              <a:ext cx="2216583" cy="1477999"/>
              <a:chOff x="10180500" y="3428350"/>
              <a:chExt cx="2216583" cy="1477999"/>
            </a:xfrm>
          </p:grpSpPr>
          <p:sp>
            <p:nvSpPr>
              <p:cNvPr id="234" name="Google Shape;234;p37"/>
              <p:cNvSpPr/>
              <p:nvPr/>
            </p:nvSpPr>
            <p:spPr>
              <a:xfrm>
                <a:off x="11858166" y="4521834"/>
                <a:ext cx="34476" cy="45736"/>
              </a:xfrm>
              <a:custGeom>
                <a:avLst/>
                <a:gdLst/>
                <a:ahLst/>
                <a:cxnLst/>
                <a:rect l="l" t="t" r="r" b="b"/>
                <a:pathLst>
                  <a:path w="34476" h="45736" extrusionOk="0">
                    <a:moveTo>
                      <a:pt x="186" y="45720"/>
                    </a:moveTo>
                    <a:cubicBezTo>
                      <a:pt x="21141" y="41910"/>
                      <a:pt x="28126" y="20955"/>
                      <a:pt x="34476" y="0"/>
                    </a:cubicBezTo>
                    <a:cubicBezTo>
                      <a:pt x="28126" y="11430"/>
                      <a:pt x="16061" y="23495"/>
                      <a:pt x="12251" y="27940"/>
                    </a:cubicBezTo>
                    <a:cubicBezTo>
                      <a:pt x="11616" y="27940"/>
                      <a:pt x="-1719" y="46355"/>
                      <a:pt x="186" y="4572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37"/>
              <p:cNvSpPr/>
              <p:nvPr/>
            </p:nvSpPr>
            <p:spPr>
              <a:xfrm>
                <a:off x="10180500" y="3428350"/>
                <a:ext cx="2216583" cy="1477999"/>
              </a:xfrm>
              <a:custGeom>
                <a:avLst/>
                <a:gdLst/>
                <a:ahLst/>
                <a:cxnLst/>
                <a:rect l="l" t="t" r="r" b="b"/>
                <a:pathLst>
                  <a:path w="2216583" h="1477999" extrusionOk="0">
                    <a:moveTo>
                      <a:pt x="2207442" y="615965"/>
                    </a:moveTo>
                    <a:cubicBezTo>
                      <a:pt x="2208712" y="610885"/>
                      <a:pt x="2218237" y="598185"/>
                      <a:pt x="2216333" y="593105"/>
                    </a:cubicBezTo>
                    <a:cubicBezTo>
                      <a:pt x="2212523" y="584850"/>
                      <a:pt x="2199187" y="598820"/>
                      <a:pt x="2195377" y="595010"/>
                    </a:cubicBezTo>
                    <a:cubicBezTo>
                      <a:pt x="2191567" y="591835"/>
                      <a:pt x="2201092" y="586120"/>
                      <a:pt x="2200458" y="581040"/>
                    </a:cubicBezTo>
                    <a:cubicBezTo>
                      <a:pt x="2199823" y="575325"/>
                      <a:pt x="2194742" y="570880"/>
                      <a:pt x="2192202" y="565165"/>
                    </a:cubicBezTo>
                    <a:cubicBezTo>
                      <a:pt x="2189662" y="560085"/>
                      <a:pt x="2187758" y="553735"/>
                      <a:pt x="2183948" y="549290"/>
                    </a:cubicBezTo>
                    <a:cubicBezTo>
                      <a:pt x="2175692" y="540400"/>
                      <a:pt x="2158548" y="555005"/>
                      <a:pt x="2156642" y="542940"/>
                    </a:cubicBezTo>
                    <a:cubicBezTo>
                      <a:pt x="2155373" y="535955"/>
                      <a:pt x="2162358" y="502935"/>
                      <a:pt x="2169342" y="501030"/>
                    </a:cubicBezTo>
                    <a:cubicBezTo>
                      <a:pt x="2171883" y="500395"/>
                      <a:pt x="2175058" y="501665"/>
                      <a:pt x="2178233" y="502300"/>
                    </a:cubicBezTo>
                    <a:cubicBezTo>
                      <a:pt x="2181408" y="502935"/>
                      <a:pt x="2183948" y="504205"/>
                      <a:pt x="2187123" y="503570"/>
                    </a:cubicBezTo>
                    <a:cubicBezTo>
                      <a:pt x="2190933" y="502300"/>
                      <a:pt x="2201092" y="483250"/>
                      <a:pt x="2194742" y="482615"/>
                    </a:cubicBezTo>
                    <a:cubicBezTo>
                      <a:pt x="2177598" y="480710"/>
                      <a:pt x="2161087" y="495315"/>
                      <a:pt x="2147117" y="478805"/>
                    </a:cubicBezTo>
                    <a:cubicBezTo>
                      <a:pt x="2131877" y="461025"/>
                      <a:pt x="2165533" y="464200"/>
                      <a:pt x="2171248" y="456580"/>
                    </a:cubicBezTo>
                    <a:cubicBezTo>
                      <a:pt x="2171248" y="456580"/>
                      <a:pt x="2173152" y="440070"/>
                      <a:pt x="2173152" y="440070"/>
                    </a:cubicBezTo>
                    <a:cubicBezTo>
                      <a:pt x="2179502" y="424830"/>
                      <a:pt x="2197283" y="414035"/>
                      <a:pt x="2185217" y="394985"/>
                    </a:cubicBezTo>
                    <a:cubicBezTo>
                      <a:pt x="2180773" y="388000"/>
                      <a:pt x="2170612" y="384190"/>
                      <a:pt x="2166167" y="377205"/>
                    </a:cubicBezTo>
                    <a:cubicBezTo>
                      <a:pt x="2161087" y="368315"/>
                      <a:pt x="2180137" y="354980"/>
                      <a:pt x="2169977" y="350535"/>
                    </a:cubicBezTo>
                    <a:cubicBezTo>
                      <a:pt x="2150927" y="342280"/>
                      <a:pt x="2150292" y="368315"/>
                      <a:pt x="2134417" y="368950"/>
                    </a:cubicBezTo>
                    <a:cubicBezTo>
                      <a:pt x="2108383" y="370220"/>
                      <a:pt x="2108383" y="346725"/>
                      <a:pt x="2096317" y="342915"/>
                    </a:cubicBezTo>
                    <a:cubicBezTo>
                      <a:pt x="2084887" y="339105"/>
                      <a:pt x="2072187" y="354980"/>
                      <a:pt x="2059487" y="345455"/>
                    </a:cubicBezTo>
                    <a:cubicBezTo>
                      <a:pt x="2054407" y="341645"/>
                      <a:pt x="2052502" y="332755"/>
                      <a:pt x="2047423" y="328945"/>
                    </a:cubicBezTo>
                    <a:cubicBezTo>
                      <a:pt x="2037262" y="322595"/>
                      <a:pt x="2034723" y="347995"/>
                      <a:pt x="2020752" y="348630"/>
                    </a:cubicBezTo>
                    <a:cubicBezTo>
                      <a:pt x="2003607" y="348630"/>
                      <a:pt x="1993448" y="325770"/>
                      <a:pt x="1981382" y="322595"/>
                    </a:cubicBezTo>
                    <a:cubicBezTo>
                      <a:pt x="1975667" y="321325"/>
                      <a:pt x="1966777" y="334025"/>
                      <a:pt x="1961062" y="334025"/>
                    </a:cubicBezTo>
                    <a:cubicBezTo>
                      <a:pt x="1952173" y="334025"/>
                      <a:pt x="1943282" y="319420"/>
                      <a:pt x="1934392" y="317515"/>
                    </a:cubicBezTo>
                    <a:cubicBezTo>
                      <a:pt x="1905182" y="313070"/>
                      <a:pt x="1937567" y="367045"/>
                      <a:pt x="1905817" y="356250"/>
                    </a:cubicBezTo>
                    <a:cubicBezTo>
                      <a:pt x="1898832" y="353710"/>
                      <a:pt x="1894387" y="338470"/>
                      <a:pt x="1888673" y="334660"/>
                    </a:cubicBezTo>
                    <a:cubicBezTo>
                      <a:pt x="1874702" y="325135"/>
                      <a:pt x="1853112" y="328310"/>
                      <a:pt x="1843587" y="309260"/>
                    </a:cubicBezTo>
                    <a:lnTo>
                      <a:pt x="1842317" y="293385"/>
                    </a:lnTo>
                    <a:cubicBezTo>
                      <a:pt x="1838507" y="288940"/>
                      <a:pt x="1830887" y="290845"/>
                      <a:pt x="1826442" y="287035"/>
                    </a:cubicBezTo>
                    <a:cubicBezTo>
                      <a:pt x="1822632" y="283225"/>
                      <a:pt x="1823902" y="275605"/>
                      <a:pt x="1819457" y="272430"/>
                    </a:cubicBezTo>
                    <a:cubicBezTo>
                      <a:pt x="1815012" y="269890"/>
                      <a:pt x="1802312" y="281320"/>
                      <a:pt x="1799137" y="283225"/>
                    </a:cubicBezTo>
                    <a:cubicBezTo>
                      <a:pt x="1783262" y="292750"/>
                      <a:pt x="1761673" y="298465"/>
                      <a:pt x="1747702" y="310530"/>
                    </a:cubicBezTo>
                    <a:cubicBezTo>
                      <a:pt x="1740717" y="316245"/>
                      <a:pt x="1737542" y="328945"/>
                      <a:pt x="1729923" y="333390"/>
                    </a:cubicBezTo>
                    <a:cubicBezTo>
                      <a:pt x="1716587" y="341010"/>
                      <a:pt x="1711507" y="320690"/>
                      <a:pt x="1700712" y="320690"/>
                    </a:cubicBezTo>
                    <a:cubicBezTo>
                      <a:pt x="1692457" y="320055"/>
                      <a:pt x="1694362" y="334660"/>
                      <a:pt x="1683567" y="327675"/>
                    </a:cubicBezTo>
                    <a:cubicBezTo>
                      <a:pt x="1678487" y="324500"/>
                      <a:pt x="1675312" y="313705"/>
                      <a:pt x="1670232" y="311165"/>
                    </a:cubicBezTo>
                    <a:cubicBezTo>
                      <a:pt x="1641023" y="299100"/>
                      <a:pt x="1622607" y="341645"/>
                      <a:pt x="1599748" y="328310"/>
                    </a:cubicBezTo>
                    <a:cubicBezTo>
                      <a:pt x="1555298" y="302275"/>
                      <a:pt x="1581967" y="274970"/>
                      <a:pt x="1570537" y="261000"/>
                    </a:cubicBezTo>
                    <a:cubicBezTo>
                      <a:pt x="1562917" y="252110"/>
                      <a:pt x="1561648" y="241950"/>
                      <a:pt x="1554662" y="232425"/>
                    </a:cubicBezTo>
                    <a:cubicBezTo>
                      <a:pt x="1554662" y="232425"/>
                      <a:pt x="1545773" y="227980"/>
                      <a:pt x="1545773" y="227980"/>
                    </a:cubicBezTo>
                    <a:cubicBezTo>
                      <a:pt x="1545137" y="224170"/>
                      <a:pt x="1555298" y="218455"/>
                      <a:pt x="1551487" y="214010"/>
                    </a:cubicBezTo>
                    <a:cubicBezTo>
                      <a:pt x="1545137" y="207025"/>
                      <a:pt x="1536882" y="217185"/>
                      <a:pt x="1529262" y="215280"/>
                    </a:cubicBezTo>
                    <a:cubicBezTo>
                      <a:pt x="1519737" y="212740"/>
                      <a:pt x="1521642" y="194960"/>
                      <a:pt x="1515927" y="189245"/>
                    </a:cubicBezTo>
                    <a:cubicBezTo>
                      <a:pt x="1505767" y="179720"/>
                      <a:pt x="1475923" y="203850"/>
                      <a:pt x="1463857" y="201945"/>
                    </a:cubicBezTo>
                    <a:cubicBezTo>
                      <a:pt x="1461317" y="201310"/>
                      <a:pt x="1446712" y="186705"/>
                      <a:pt x="1428298" y="192420"/>
                    </a:cubicBezTo>
                    <a:cubicBezTo>
                      <a:pt x="1425123" y="193690"/>
                      <a:pt x="1413057" y="207660"/>
                      <a:pt x="1408612" y="195595"/>
                    </a:cubicBezTo>
                    <a:cubicBezTo>
                      <a:pt x="1407342" y="192420"/>
                      <a:pt x="1420677" y="183530"/>
                      <a:pt x="1414962" y="175275"/>
                    </a:cubicBezTo>
                    <a:cubicBezTo>
                      <a:pt x="1414962" y="175275"/>
                      <a:pt x="1401627" y="168290"/>
                      <a:pt x="1401627" y="168290"/>
                    </a:cubicBezTo>
                    <a:cubicBezTo>
                      <a:pt x="1400357" y="165750"/>
                      <a:pt x="1404802" y="149875"/>
                      <a:pt x="1400992" y="142890"/>
                    </a:cubicBezTo>
                    <a:cubicBezTo>
                      <a:pt x="1397182" y="135905"/>
                      <a:pt x="1378132" y="132095"/>
                      <a:pt x="1383212" y="120665"/>
                    </a:cubicBezTo>
                    <a:cubicBezTo>
                      <a:pt x="1387023" y="111775"/>
                      <a:pt x="1413057" y="113045"/>
                      <a:pt x="1418137" y="104790"/>
                    </a:cubicBezTo>
                    <a:cubicBezTo>
                      <a:pt x="1428932" y="87645"/>
                      <a:pt x="1378767" y="71135"/>
                      <a:pt x="1373687" y="68595"/>
                    </a:cubicBezTo>
                    <a:cubicBezTo>
                      <a:pt x="1361623" y="62245"/>
                      <a:pt x="1369242" y="43195"/>
                      <a:pt x="1366067" y="34940"/>
                    </a:cubicBezTo>
                    <a:cubicBezTo>
                      <a:pt x="1364798" y="33035"/>
                      <a:pt x="1362257" y="32400"/>
                      <a:pt x="1360352" y="30495"/>
                    </a:cubicBezTo>
                    <a:cubicBezTo>
                      <a:pt x="1354002" y="26050"/>
                      <a:pt x="1334317" y="650"/>
                      <a:pt x="1328602" y="15"/>
                    </a:cubicBezTo>
                    <a:cubicBezTo>
                      <a:pt x="1318442" y="-620"/>
                      <a:pt x="1306377" y="19065"/>
                      <a:pt x="1296217" y="18430"/>
                    </a:cubicBezTo>
                    <a:cubicBezTo>
                      <a:pt x="1296217" y="18430"/>
                      <a:pt x="1290502" y="7000"/>
                      <a:pt x="1290502" y="7000"/>
                    </a:cubicBezTo>
                    <a:cubicBezTo>
                      <a:pt x="1286057" y="5095"/>
                      <a:pt x="1260023" y="7635"/>
                      <a:pt x="1255577" y="9540"/>
                    </a:cubicBezTo>
                    <a:cubicBezTo>
                      <a:pt x="1244782" y="14620"/>
                      <a:pt x="1240337" y="34940"/>
                      <a:pt x="1228907" y="38750"/>
                    </a:cubicBezTo>
                    <a:lnTo>
                      <a:pt x="1210492" y="37480"/>
                    </a:lnTo>
                    <a:cubicBezTo>
                      <a:pt x="1201602" y="36845"/>
                      <a:pt x="1192077" y="36210"/>
                      <a:pt x="1183187" y="34940"/>
                    </a:cubicBezTo>
                    <a:cubicBezTo>
                      <a:pt x="1180012" y="34940"/>
                      <a:pt x="1176837" y="34305"/>
                      <a:pt x="1174298" y="34305"/>
                    </a:cubicBezTo>
                    <a:cubicBezTo>
                      <a:pt x="1171123" y="34305"/>
                      <a:pt x="1167948" y="33035"/>
                      <a:pt x="1165407" y="33670"/>
                    </a:cubicBezTo>
                    <a:cubicBezTo>
                      <a:pt x="1157152" y="35575"/>
                      <a:pt x="1164773" y="62880"/>
                      <a:pt x="1162867" y="68595"/>
                    </a:cubicBezTo>
                    <a:cubicBezTo>
                      <a:pt x="1159057" y="81295"/>
                      <a:pt x="1131117" y="100980"/>
                      <a:pt x="1118417" y="97170"/>
                    </a:cubicBezTo>
                    <a:lnTo>
                      <a:pt x="1112702" y="85740"/>
                    </a:lnTo>
                    <a:cubicBezTo>
                      <a:pt x="1112702" y="85740"/>
                      <a:pt x="1101273" y="87645"/>
                      <a:pt x="1101273" y="87645"/>
                    </a:cubicBezTo>
                    <a:cubicBezTo>
                      <a:pt x="1089207" y="88915"/>
                      <a:pt x="1063173" y="85740"/>
                      <a:pt x="1053012" y="91455"/>
                    </a:cubicBezTo>
                    <a:cubicBezTo>
                      <a:pt x="1053012" y="91455"/>
                      <a:pt x="1041582" y="105425"/>
                      <a:pt x="1040948" y="105425"/>
                    </a:cubicBezTo>
                    <a:cubicBezTo>
                      <a:pt x="1039042" y="106695"/>
                      <a:pt x="1035867" y="104790"/>
                      <a:pt x="1033327" y="104790"/>
                    </a:cubicBezTo>
                    <a:cubicBezTo>
                      <a:pt x="1028248" y="104155"/>
                      <a:pt x="1023167" y="104155"/>
                      <a:pt x="1018723" y="103520"/>
                    </a:cubicBezTo>
                    <a:cubicBezTo>
                      <a:pt x="1016182" y="103520"/>
                      <a:pt x="1013642" y="102250"/>
                      <a:pt x="1011102" y="102885"/>
                    </a:cubicBezTo>
                    <a:cubicBezTo>
                      <a:pt x="1009198" y="103520"/>
                      <a:pt x="1008562" y="105425"/>
                      <a:pt x="1007927" y="106695"/>
                    </a:cubicBezTo>
                    <a:cubicBezTo>
                      <a:pt x="997767" y="116855"/>
                      <a:pt x="1011102" y="100980"/>
                      <a:pt x="1011102" y="115585"/>
                    </a:cubicBezTo>
                    <a:cubicBezTo>
                      <a:pt x="1011102" y="116220"/>
                      <a:pt x="982527" y="144795"/>
                      <a:pt x="979352" y="154320"/>
                    </a:cubicBezTo>
                    <a:cubicBezTo>
                      <a:pt x="978717" y="156860"/>
                      <a:pt x="979352" y="159400"/>
                      <a:pt x="978717" y="161940"/>
                    </a:cubicBezTo>
                    <a:lnTo>
                      <a:pt x="978082" y="176545"/>
                    </a:lnTo>
                    <a:cubicBezTo>
                      <a:pt x="975542" y="184800"/>
                      <a:pt x="964112" y="196865"/>
                      <a:pt x="967923" y="206390"/>
                    </a:cubicBezTo>
                    <a:cubicBezTo>
                      <a:pt x="973637" y="218455"/>
                      <a:pt x="993957" y="239410"/>
                      <a:pt x="986337" y="253380"/>
                    </a:cubicBezTo>
                    <a:lnTo>
                      <a:pt x="979987" y="264810"/>
                    </a:lnTo>
                    <a:cubicBezTo>
                      <a:pt x="958398" y="268620"/>
                      <a:pt x="950777" y="231155"/>
                      <a:pt x="931092" y="227345"/>
                    </a:cubicBezTo>
                    <a:cubicBezTo>
                      <a:pt x="913948" y="223535"/>
                      <a:pt x="906327" y="239410"/>
                      <a:pt x="892992" y="241315"/>
                    </a:cubicBezTo>
                    <a:cubicBezTo>
                      <a:pt x="886642" y="242585"/>
                      <a:pt x="878387" y="231155"/>
                      <a:pt x="872037" y="231155"/>
                    </a:cubicBezTo>
                    <a:cubicBezTo>
                      <a:pt x="856162" y="231790"/>
                      <a:pt x="848542" y="262905"/>
                      <a:pt x="835842" y="260365"/>
                    </a:cubicBezTo>
                    <a:cubicBezTo>
                      <a:pt x="820602" y="257190"/>
                      <a:pt x="823142" y="220995"/>
                      <a:pt x="808537" y="213375"/>
                    </a:cubicBezTo>
                    <a:cubicBezTo>
                      <a:pt x="795837" y="206390"/>
                      <a:pt x="767262" y="235600"/>
                      <a:pt x="764723" y="246395"/>
                    </a:cubicBezTo>
                    <a:cubicBezTo>
                      <a:pt x="764723" y="246395"/>
                      <a:pt x="765992" y="258460"/>
                      <a:pt x="765992" y="258460"/>
                    </a:cubicBezTo>
                    <a:cubicBezTo>
                      <a:pt x="765357" y="261000"/>
                      <a:pt x="760912" y="257190"/>
                      <a:pt x="759007" y="255920"/>
                    </a:cubicBezTo>
                    <a:cubicBezTo>
                      <a:pt x="748848" y="250840"/>
                      <a:pt x="753292" y="238140"/>
                      <a:pt x="745673" y="232425"/>
                    </a:cubicBezTo>
                    <a:cubicBezTo>
                      <a:pt x="732337" y="222900"/>
                      <a:pt x="725987" y="241315"/>
                      <a:pt x="717098" y="241950"/>
                    </a:cubicBezTo>
                    <a:cubicBezTo>
                      <a:pt x="708207" y="242585"/>
                      <a:pt x="705032" y="220360"/>
                      <a:pt x="703127" y="218455"/>
                    </a:cubicBezTo>
                    <a:cubicBezTo>
                      <a:pt x="699952" y="215915"/>
                      <a:pt x="687887" y="237505"/>
                      <a:pt x="685348" y="238775"/>
                    </a:cubicBezTo>
                    <a:cubicBezTo>
                      <a:pt x="674552" y="245760"/>
                      <a:pt x="665662" y="230520"/>
                      <a:pt x="657407" y="232425"/>
                    </a:cubicBezTo>
                    <a:cubicBezTo>
                      <a:pt x="646612" y="234965"/>
                      <a:pt x="656773" y="256555"/>
                      <a:pt x="646612" y="261635"/>
                    </a:cubicBezTo>
                    <a:lnTo>
                      <a:pt x="638357" y="255920"/>
                    </a:lnTo>
                    <a:cubicBezTo>
                      <a:pt x="634548" y="252745"/>
                      <a:pt x="656137" y="225440"/>
                      <a:pt x="616767" y="233060"/>
                    </a:cubicBezTo>
                    <a:cubicBezTo>
                      <a:pt x="611687" y="233695"/>
                      <a:pt x="595177" y="249570"/>
                      <a:pt x="588192" y="241950"/>
                    </a:cubicBezTo>
                    <a:cubicBezTo>
                      <a:pt x="585017" y="238775"/>
                      <a:pt x="593907" y="232425"/>
                      <a:pt x="590732" y="229250"/>
                    </a:cubicBezTo>
                    <a:cubicBezTo>
                      <a:pt x="588192" y="226075"/>
                      <a:pt x="581842" y="233060"/>
                      <a:pt x="578667" y="230520"/>
                    </a:cubicBezTo>
                    <a:cubicBezTo>
                      <a:pt x="571682" y="222900"/>
                      <a:pt x="586287" y="213375"/>
                      <a:pt x="569142" y="212740"/>
                    </a:cubicBezTo>
                    <a:cubicBezTo>
                      <a:pt x="561523" y="212740"/>
                      <a:pt x="553902" y="218455"/>
                      <a:pt x="546282" y="217820"/>
                    </a:cubicBezTo>
                    <a:cubicBezTo>
                      <a:pt x="536757" y="217185"/>
                      <a:pt x="461827" y="206390"/>
                      <a:pt x="454842" y="203215"/>
                    </a:cubicBezTo>
                    <a:cubicBezTo>
                      <a:pt x="451032" y="201310"/>
                      <a:pt x="450398" y="195595"/>
                      <a:pt x="446587" y="194325"/>
                    </a:cubicBezTo>
                    <a:cubicBezTo>
                      <a:pt x="428173" y="189245"/>
                      <a:pt x="401502" y="199405"/>
                      <a:pt x="382452" y="198770"/>
                    </a:cubicBezTo>
                    <a:cubicBezTo>
                      <a:pt x="368482" y="198135"/>
                      <a:pt x="352607" y="191150"/>
                      <a:pt x="339273" y="192420"/>
                    </a:cubicBezTo>
                    <a:cubicBezTo>
                      <a:pt x="322127" y="194325"/>
                      <a:pt x="304982" y="207660"/>
                      <a:pt x="287837" y="210835"/>
                    </a:cubicBezTo>
                    <a:cubicBezTo>
                      <a:pt x="276407" y="213375"/>
                      <a:pt x="259898" y="208295"/>
                      <a:pt x="249102" y="213375"/>
                    </a:cubicBezTo>
                    <a:cubicBezTo>
                      <a:pt x="239577" y="217820"/>
                      <a:pt x="218623" y="274335"/>
                      <a:pt x="199573" y="271795"/>
                    </a:cubicBezTo>
                    <a:cubicBezTo>
                      <a:pt x="193857" y="271160"/>
                      <a:pt x="184967" y="257190"/>
                      <a:pt x="167823" y="261000"/>
                    </a:cubicBezTo>
                    <a:cubicBezTo>
                      <a:pt x="148773" y="264810"/>
                      <a:pt x="172267" y="282590"/>
                      <a:pt x="158932" y="283225"/>
                    </a:cubicBezTo>
                    <a:lnTo>
                      <a:pt x="157662" y="283860"/>
                    </a:lnTo>
                    <a:cubicBezTo>
                      <a:pt x="162107" y="289575"/>
                      <a:pt x="166552" y="295290"/>
                      <a:pt x="167823" y="301640"/>
                    </a:cubicBezTo>
                    <a:lnTo>
                      <a:pt x="165917" y="318150"/>
                    </a:lnTo>
                    <a:cubicBezTo>
                      <a:pt x="165917" y="320690"/>
                      <a:pt x="164012" y="323865"/>
                      <a:pt x="165282" y="326405"/>
                    </a:cubicBezTo>
                    <a:cubicBezTo>
                      <a:pt x="168457" y="338470"/>
                      <a:pt x="186873" y="356250"/>
                      <a:pt x="193857" y="367045"/>
                    </a:cubicBezTo>
                    <a:cubicBezTo>
                      <a:pt x="202748" y="381650"/>
                      <a:pt x="228782" y="410225"/>
                      <a:pt x="228782" y="410860"/>
                    </a:cubicBezTo>
                    <a:cubicBezTo>
                      <a:pt x="226877" y="414670"/>
                      <a:pt x="204652" y="407050"/>
                      <a:pt x="207192" y="421020"/>
                    </a:cubicBezTo>
                    <a:cubicBezTo>
                      <a:pt x="209732" y="436260"/>
                      <a:pt x="232592" y="445785"/>
                      <a:pt x="231323" y="463565"/>
                    </a:cubicBezTo>
                    <a:cubicBezTo>
                      <a:pt x="228148" y="499125"/>
                      <a:pt x="200207" y="485155"/>
                      <a:pt x="180523" y="497220"/>
                    </a:cubicBezTo>
                    <a:cubicBezTo>
                      <a:pt x="168457" y="504840"/>
                      <a:pt x="97973" y="600725"/>
                      <a:pt x="86542" y="618505"/>
                    </a:cubicBezTo>
                    <a:cubicBezTo>
                      <a:pt x="44632" y="684545"/>
                      <a:pt x="69398" y="646445"/>
                      <a:pt x="75112" y="708040"/>
                    </a:cubicBezTo>
                    <a:cubicBezTo>
                      <a:pt x="75748" y="712485"/>
                      <a:pt x="66223" y="727090"/>
                      <a:pt x="67492" y="730265"/>
                    </a:cubicBezTo>
                    <a:cubicBezTo>
                      <a:pt x="71937" y="737885"/>
                      <a:pt x="105592" y="753760"/>
                      <a:pt x="84637" y="754395"/>
                    </a:cubicBezTo>
                    <a:cubicBezTo>
                      <a:pt x="77652" y="754395"/>
                      <a:pt x="64317" y="752490"/>
                      <a:pt x="49077" y="748680"/>
                    </a:cubicBezTo>
                    <a:cubicBezTo>
                      <a:pt x="48442" y="763285"/>
                      <a:pt x="35107" y="782335"/>
                      <a:pt x="31298" y="798210"/>
                    </a:cubicBezTo>
                    <a:cubicBezTo>
                      <a:pt x="23677" y="828055"/>
                      <a:pt x="9707" y="825515"/>
                      <a:pt x="2723" y="842025"/>
                    </a:cubicBezTo>
                    <a:cubicBezTo>
                      <a:pt x="-4263" y="857900"/>
                      <a:pt x="4627" y="867425"/>
                      <a:pt x="2723" y="873140"/>
                    </a:cubicBezTo>
                    <a:lnTo>
                      <a:pt x="3357" y="873140"/>
                    </a:lnTo>
                    <a:cubicBezTo>
                      <a:pt x="34473" y="878855"/>
                      <a:pt x="14152" y="894095"/>
                      <a:pt x="33202" y="903620"/>
                    </a:cubicBezTo>
                    <a:cubicBezTo>
                      <a:pt x="37648" y="905525"/>
                      <a:pt x="43362" y="900445"/>
                      <a:pt x="47807" y="902985"/>
                    </a:cubicBezTo>
                    <a:cubicBezTo>
                      <a:pt x="54792" y="907430"/>
                      <a:pt x="55427" y="927750"/>
                      <a:pt x="63048" y="930925"/>
                    </a:cubicBezTo>
                    <a:cubicBezTo>
                      <a:pt x="72573" y="934735"/>
                      <a:pt x="79557" y="923940"/>
                      <a:pt x="90352" y="932830"/>
                    </a:cubicBezTo>
                    <a:cubicBezTo>
                      <a:pt x="96702" y="938545"/>
                      <a:pt x="93527" y="955055"/>
                      <a:pt x="99877" y="957595"/>
                    </a:cubicBezTo>
                    <a:cubicBezTo>
                      <a:pt x="105592" y="960135"/>
                      <a:pt x="103687" y="949975"/>
                      <a:pt x="103687" y="949975"/>
                    </a:cubicBezTo>
                    <a:cubicBezTo>
                      <a:pt x="103052" y="937910"/>
                      <a:pt x="110037" y="952515"/>
                      <a:pt x="116387" y="951245"/>
                    </a:cubicBezTo>
                    <a:cubicBezTo>
                      <a:pt x="127817" y="948070"/>
                      <a:pt x="120832" y="927750"/>
                      <a:pt x="132262" y="925845"/>
                    </a:cubicBezTo>
                    <a:cubicBezTo>
                      <a:pt x="143692" y="923305"/>
                      <a:pt x="161473" y="948705"/>
                      <a:pt x="172902" y="949340"/>
                    </a:cubicBezTo>
                    <a:cubicBezTo>
                      <a:pt x="172902" y="949340"/>
                      <a:pt x="181157" y="942990"/>
                      <a:pt x="181157" y="942990"/>
                    </a:cubicBezTo>
                    <a:cubicBezTo>
                      <a:pt x="194492" y="940450"/>
                      <a:pt x="209098" y="957595"/>
                      <a:pt x="221798" y="956960"/>
                    </a:cubicBezTo>
                    <a:cubicBezTo>
                      <a:pt x="228148" y="956960"/>
                      <a:pt x="230052" y="949975"/>
                      <a:pt x="236402" y="949975"/>
                    </a:cubicBezTo>
                    <a:cubicBezTo>
                      <a:pt x="245927" y="949340"/>
                      <a:pt x="257992" y="960770"/>
                      <a:pt x="268787" y="960770"/>
                    </a:cubicBezTo>
                    <a:cubicBezTo>
                      <a:pt x="280852" y="961405"/>
                      <a:pt x="293552" y="948705"/>
                      <a:pt x="306252" y="949340"/>
                    </a:cubicBezTo>
                    <a:cubicBezTo>
                      <a:pt x="323398" y="949975"/>
                      <a:pt x="349432" y="988710"/>
                      <a:pt x="355148" y="990615"/>
                    </a:cubicBezTo>
                    <a:cubicBezTo>
                      <a:pt x="377373" y="997600"/>
                      <a:pt x="384992" y="965850"/>
                      <a:pt x="395152" y="956960"/>
                    </a:cubicBezTo>
                    <a:cubicBezTo>
                      <a:pt x="416742" y="937275"/>
                      <a:pt x="496752" y="939815"/>
                      <a:pt x="511357" y="929655"/>
                    </a:cubicBezTo>
                    <a:cubicBezTo>
                      <a:pt x="523423" y="921400"/>
                      <a:pt x="518977" y="899175"/>
                      <a:pt x="527232" y="890920"/>
                    </a:cubicBezTo>
                    <a:cubicBezTo>
                      <a:pt x="536123" y="882665"/>
                      <a:pt x="550092" y="878220"/>
                      <a:pt x="564062" y="876950"/>
                    </a:cubicBezTo>
                    <a:lnTo>
                      <a:pt x="565332" y="871870"/>
                    </a:lnTo>
                    <a:cubicBezTo>
                      <a:pt x="573587" y="852820"/>
                      <a:pt x="567873" y="859170"/>
                      <a:pt x="581207" y="864250"/>
                    </a:cubicBezTo>
                    <a:cubicBezTo>
                      <a:pt x="583112" y="864885"/>
                      <a:pt x="586923" y="865520"/>
                      <a:pt x="587557" y="863615"/>
                    </a:cubicBezTo>
                    <a:cubicBezTo>
                      <a:pt x="589462" y="858535"/>
                      <a:pt x="579937" y="853455"/>
                      <a:pt x="581842" y="848375"/>
                    </a:cubicBezTo>
                    <a:cubicBezTo>
                      <a:pt x="583112" y="845835"/>
                      <a:pt x="626292" y="850915"/>
                      <a:pt x="640262" y="846470"/>
                    </a:cubicBezTo>
                    <a:cubicBezTo>
                      <a:pt x="663757" y="839485"/>
                      <a:pt x="672012" y="817260"/>
                      <a:pt x="701223" y="824880"/>
                    </a:cubicBezTo>
                    <a:cubicBezTo>
                      <a:pt x="710748" y="827420"/>
                      <a:pt x="739323" y="841390"/>
                      <a:pt x="745673" y="849010"/>
                    </a:cubicBezTo>
                    <a:lnTo>
                      <a:pt x="746942" y="861710"/>
                    </a:lnTo>
                    <a:cubicBezTo>
                      <a:pt x="754562" y="866155"/>
                      <a:pt x="771707" y="852185"/>
                      <a:pt x="779962" y="855360"/>
                    </a:cubicBezTo>
                    <a:cubicBezTo>
                      <a:pt x="789487" y="859170"/>
                      <a:pt x="767898" y="889015"/>
                      <a:pt x="787582" y="870600"/>
                    </a:cubicBezTo>
                    <a:cubicBezTo>
                      <a:pt x="794567" y="864250"/>
                      <a:pt x="795202" y="887110"/>
                      <a:pt x="798377" y="883935"/>
                    </a:cubicBezTo>
                    <a:cubicBezTo>
                      <a:pt x="840287" y="837580"/>
                      <a:pt x="844732" y="900445"/>
                      <a:pt x="865052" y="906795"/>
                    </a:cubicBezTo>
                    <a:cubicBezTo>
                      <a:pt x="879657" y="911240"/>
                      <a:pt x="871402" y="887745"/>
                      <a:pt x="884737" y="895365"/>
                    </a:cubicBezTo>
                    <a:cubicBezTo>
                      <a:pt x="913312" y="910605"/>
                      <a:pt x="889817" y="956325"/>
                      <a:pt x="892357" y="979820"/>
                    </a:cubicBezTo>
                    <a:cubicBezTo>
                      <a:pt x="893627" y="992520"/>
                      <a:pt x="913948" y="999505"/>
                      <a:pt x="923473" y="1010935"/>
                    </a:cubicBezTo>
                    <a:cubicBezTo>
                      <a:pt x="923473" y="1010935"/>
                      <a:pt x="932998" y="1022365"/>
                      <a:pt x="932998" y="1022365"/>
                    </a:cubicBezTo>
                    <a:cubicBezTo>
                      <a:pt x="950777" y="1024905"/>
                      <a:pt x="931727" y="1000140"/>
                      <a:pt x="950777" y="1010935"/>
                    </a:cubicBezTo>
                    <a:cubicBezTo>
                      <a:pt x="957762" y="1014745"/>
                      <a:pt x="959032" y="1042685"/>
                      <a:pt x="955223" y="1048400"/>
                    </a:cubicBezTo>
                    <a:cubicBezTo>
                      <a:pt x="953317" y="1050940"/>
                      <a:pt x="948873" y="1049670"/>
                      <a:pt x="946967" y="1052210"/>
                    </a:cubicBezTo>
                    <a:cubicBezTo>
                      <a:pt x="941252" y="1061735"/>
                      <a:pt x="961573" y="1055385"/>
                      <a:pt x="962842" y="1056655"/>
                    </a:cubicBezTo>
                    <a:cubicBezTo>
                      <a:pt x="964748" y="1059195"/>
                      <a:pt x="962842" y="1069355"/>
                      <a:pt x="962207" y="1070625"/>
                    </a:cubicBezTo>
                    <a:cubicBezTo>
                      <a:pt x="961573" y="1073165"/>
                      <a:pt x="959667" y="1076340"/>
                      <a:pt x="960937" y="1078880"/>
                    </a:cubicBezTo>
                    <a:cubicBezTo>
                      <a:pt x="976177" y="1103645"/>
                      <a:pt x="1005387" y="1069355"/>
                      <a:pt x="1016182" y="1132220"/>
                    </a:cubicBezTo>
                    <a:cubicBezTo>
                      <a:pt x="1016817" y="1137300"/>
                      <a:pt x="1021262" y="1143015"/>
                      <a:pt x="1018723" y="1147460"/>
                    </a:cubicBezTo>
                    <a:cubicBezTo>
                      <a:pt x="1017452" y="1150000"/>
                      <a:pt x="1011737" y="1148730"/>
                      <a:pt x="1010467" y="1151905"/>
                    </a:cubicBezTo>
                    <a:cubicBezTo>
                      <a:pt x="1007292" y="1162065"/>
                      <a:pt x="1043487" y="1167780"/>
                      <a:pt x="1043487" y="1172860"/>
                    </a:cubicBezTo>
                    <a:cubicBezTo>
                      <a:pt x="1043487" y="1173495"/>
                      <a:pt x="1024437" y="1179845"/>
                      <a:pt x="1023167" y="1179845"/>
                    </a:cubicBezTo>
                    <a:cubicBezTo>
                      <a:pt x="1017452" y="1181750"/>
                      <a:pt x="1012373" y="1192545"/>
                      <a:pt x="1006657" y="1190005"/>
                    </a:cubicBezTo>
                    <a:cubicBezTo>
                      <a:pt x="1002212" y="1187465"/>
                      <a:pt x="997132" y="1165875"/>
                      <a:pt x="988877" y="1173495"/>
                    </a:cubicBezTo>
                    <a:cubicBezTo>
                      <a:pt x="983798" y="1177940"/>
                      <a:pt x="988877" y="1190005"/>
                      <a:pt x="978717" y="1190640"/>
                    </a:cubicBezTo>
                    <a:cubicBezTo>
                      <a:pt x="969192" y="1190640"/>
                      <a:pt x="959032" y="1169050"/>
                      <a:pt x="956492" y="1170955"/>
                    </a:cubicBezTo>
                    <a:cubicBezTo>
                      <a:pt x="956492" y="1170955"/>
                      <a:pt x="946967" y="1184925"/>
                      <a:pt x="946967" y="1184925"/>
                    </a:cubicBezTo>
                    <a:cubicBezTo>
                      <a:pt x="943792" y="1186195"/>
                      <a:pt x="945062" y="1174765"/>
                      <a:pt x="941252" y="1176035"/>
                    </a:cubicBezTo>
                    <a:cubicBezTo>
                      <a:pt x="935537" y="1177940"/>
                      <a:pt x="934267" y="1193815"/>
                      <a:pt x="928552" y="1196355"/>
                    </a:cubicBezTo>
                    <a:cubicBezTo>
                      <a:pt x="922837" y="1198895"/>
                      <a:pt x="930457" y="1160795"/>
                      <a:pt x="918392" y="1162700"/>
                    </a:cubicBezTo>
                    <a:cubicBezTo>
                      <a:pt x="912042" y="1163970"/>
                      <a:pt x="890452" y="1182385"/>
                      <a:pt x="888548" y="1188100"/>
                    </a:cubicBezTo>
                    <a:cubicBezTo>
                      <a:pt x="882832" y="1206515"/>
                      <a:pt x="903787" y="1220485"/>
                      <a:pt x="906327" y="1230010"/>
                    </a:cubicBezTo>
                    <a:cubicBezTo>
                      <a:pt x="907598" y="1234455"/>
                      <a:pt x="898073" y="1244615"/>
                      <a:pt x="897437" y="1249695"/>
                    </a:cubicBezTo>
                    <a:cubicBezTo>
                      <a:pt x="896802" y="1253505"/>
                      <a:pt x="903787" y="1264935"/>
                      <a:pt x="901882" y="1268110"/>
                    </a:cubicBezTo>
                    <a:cubicBezTo>
                      <a:pt x="899342" y="1272555"/>
                      <a:pt x="885373" y="1273825"/>
                      <a:pt x="880927" y="1277000"/>
                    </a:cubicBezTo>
                    <a:cubicBezTo>
                      <a:pt x="868227" y="1287160"/>
                      <a:pt x="884737" y="1292240"/>
                      <a:pt x="877117" y="1302400"/>
                    </a:cubicBezTo>
                    <a:cubicBezTo>
                      <a:pt x="868862" y="1313830"/>
                      <a:pt x="856798" y="1317005"/>
                      <a:pt x="849177" y="1330340"/>
                    </a:cubicBezTo>
                    <a:cubicBezTo>
                      <a:pt x="847273" y="1333515"/>
                      <a:pt x="858702" y="1366535"/>
                      <a:pt x="848542" y="1368440"/>
                    </a:cubicBezTo>
                    <a:cubicBezTo>
                      <a:pt x="840923" y="1369710"/>
                      <a:pt x="831398" y="1363360"/>
                      <a:pt x="823777" y="1364630"/>
                    </a:cubicBezTo>
                    <a:cubicBezTo>
                      <a:pt x="817427" y="1365900"/>
                      <a:pt x="820602" y="1382410"/>
                      <a:pt x="814252" y="1381140"/>
                    </a:cubicBezTo>
                    <a:cubicBezTo>
                      <a:pt x="831398" y="1385585"/>
                      <a:pt x="819332" y="1392570"/>
                      <a:pt x="829492" y="1401460"/>
                    </a:cubicBezTo>
                    <a:cubicBezTo>
                      <a:pt x="842827" y="1412890"/>
                      <a:pt x="872037" y="1414795"/>
                      <a:pt x="888548" y="1414160"/>
                    </a:cubicBezTo>
                    <a:cubicBezTo>
                      <a:pt x="906327" y="1413525"/>
                      <a:pt x="877752" y="1407175"/>
                      <a:pt x="891087" y="1398285"/>
                    </a:cubicBezTo>
                    <a:cubicBezTo>
                      <a:pt x="898073" y="1393840"/>
                      <a:pt x="912042" y="1398285"/>
                      <a:pt x="919662" y="1395110"/>
                    </a:cubicBezTo>
                    <a:cubicBezTo>
                      <a:pt x="933632" y="1390030"/>
                      <a:pt x="944427" y="1372250"/>
                      <a:pt x="959032" y="1368440"/>
                    </a:cubicBezTo>
                    <a:cubicBezTo>
                      <a:pt x="986973" y="1361455"/>
                      <a:pt x="1006657" y="1377330"/>
                      <a:pt x="1009832" y="1403365"/>
                    </a:cubicBezTo>
                    <a:cubicBezTo>
                      <a:pt x="1028248" y="1401460"/>
                      <a:pt x="1017452" y="1367805"/>
                      <a:pt x="1014912" y="1360185"/>
                    </a:cubicBezTo>
                    <a:cubicBezTo>
                      <a:pt x="1014277" y="1358915"/>
                      <a:pt x="1014277" y="1354470"/>
                      <a:pt x="1013007" y="1355740"/>
                    </a:cubicBezTo>
                    <a:cubicBezTo>
                      <a:pt x="1011737" y="1356375"/>
                      <a:pt x="1011102" y="1357010"/>
                      <a:pt x="1010467" y="1357645"/>
                    </a:cubicBezTo>
                    <a:cubicBezTo>
                      <a:pt x="1017452" y="1363995"/>
                      <a:pt x="1006657" y="1362725"/>
                      <a:pt x="1010467" y="1357645"/>
                    </a:cubicBezTo>
                    <a:cubicBezTo>
                      <a:pt x="1009832" y="1357010"/>
                      <a:pt x="1009198" y="1357010"/>
                      <a:pt x="1008562" y="1355740"/>
                    </a:cubicBezTo>
                    <a:cubicBezTo>
                      <a:pt x="1002212" y="1351295"/>
                      <a:pt x="1001577" y="1376695"/>
                      <a:pt x="995227" y="1357645"/>
                    </a:cubicBezTo>
                    <a:lnTo>
                      <a:pt x="1002212" y="1344310"/>
                    </a:lnTo>
                    <a:cubicBezTo>
                      <a:pt x="1000307" y="1341770"/>
                      <a:pt x="995862" y="1343675"/>
                      <a:pt x="993323" y="1342405"/>
                    </a:cubicBezTo>
                    <a:cubicBezTo>
                      <a:pt x="986973" y="1339230"/>
                      <a:pt x="991417" y="1306845"/>
                      <a:pt x="992687" y="1303035"/>
                    </a:cubicBezTo>
                    <a:cubicBezTo>
                      <a:pt x="993957" y="1299860"/>
                      <a:pt x="988877" y="1294780"/>
                      <a:pt x="991417" y="1292240"/>
                    </a:cubicBezTo>
                    <a:cubicBezTo>
                      <a:pt x="1004117" y="1280810"/>
                      <a:pt x="999673" y="1324625"/>
                      <a:pt x="1009198" y="1327800"/>
                    </a:cubicBezTo>
                    <a:cubicBezTo>
                      <a:pt x="1021898" y="1332245"/>
                      <a:pt x="1013007" y="1322720"/>
                      <a:pt x="1014912" y="1320815"/>
                    </a:cubicBezTo>
                    <a:cubicBezTo>
                      <a:pt x="1018087" y="1318275"/>
                      <a:pt x="1024437" y="1323990"/>
                      <a:pt x="1025073" y="1316370"/>
                    </a:cubicBezTo>
                    <a:cubicBezTo>
                      <a:pt x="1025707" y="1313830"/>
                      <a:pt x="1002848" y="1296050"/>
                      <a:pt x="1025073" y="1297320"/>
                    </a:cubicBezTo>
                    <a:cubicBezTo>
                      <a:pt x="1028882" y="1297320"/>
                      <a:pt x="1030787" y="1309385"/>
                      <a:pt x="1032692" y="1305575"/>
                    </a:cubicBezTo>
                    <a:cubicBezTo>
                      <a:pt x="1040948" y="1289065"/>
                      <a:pt x="1015548" y="1277000"/>
                      <a:pt x="1047932" y="1287795"/>
                    </a:cubicBezTo>
                    <a:cubicBezTo>
                      <a:pt x="1054282" y="1289700"/>
                      <a:pt x="1046027" y="1266205"/>
                      <a:pt x="1051742" y="1268110"/>
                    </a:cubicBezTo>
                    <a:cubicBezTo>
                      <a:pt x="1056823" y="1270015"/>
                      <a:pt x="1050473" y="1283985"/>
                      <a:pt x="1056187" y="1283350"/>
                    </a:cubicBezTo>
                    <a:cubicBezTo>
                      <a:pt x="1061902" y="1282715"/>
                      <a:pt x="1119687" y="1191910"/>
                      <a:pt x="1115242" y="1181115"/>
                    </a:cubicBezTo>
                    <a:cubicBezTo>
                      <a:pt x="1114607" y="1179210"/>
                      <a:pt x="1113973" y="1178575"/>
                      <a:pt x="1113337" y="1177305"/>
                    </a:cubicBezTo>
                    <a:cubicBezTo>
                      <a:pt x="1108257" y="1176670"/>
                      <a:pt x="1110162" y="1173495"/>
                      <a:pt x="1113337" y="1177305"/>
                    </a:cubicBezTo>
                    <a:cubicBezTo>
                      <a:pt x="1114607" y="1177305"/>
                      <a:pt x="1116512" y="1177940"/>
                      <a:pt x="1119052" y="1177305"/>
                    </a:cubicBezTo>
                    <a:cubicBezTo>
                      <a:pt x="1122862" y="1176670"/>
                      <a:pt x="1122862" y="1170320"/>
                      <a:pt x="1124132" y="1167145"/>
                    </a:cubicBezTo>
                    <a:cubicBezTo>
                      <a:pt x="1129212" y="1157620"/>
                      <a:pt x="1113973" y="1141110"/>
                      <a:pt x="1122227" y="1136030"/>
                    </a:cubicBezTo>
                    <a:cubicBezTo>
                      <a:pt x="1133023" y="1129680"/>
                      <a:pt x="1157787" y="1115075"/>
                      <a:pt x="1171123" y="1113170"/>
                    </a:cubicBezTo>
                    <a:cubicBezTo>
                      <a:pt x="1176837" y="1112535"/>
                      <a:pt x="1202237" y="1116345"/>
                      <a:pt x="1209223" y="1106185"/>
                    </a:cubicBezTo>
                    <a:cubicBezTo>
                      <a:pt x="1209223" y="1104915"/>
                      <a:pt x="1209857" y="1102375"/>
                      <a:pt x="1211127" y="1099200"/>
                    </a:cubicBezTo>
                    <a:cubicBezTo>
                      <a:pt x="1211127" y="1097295"/>
                      <a:pt x="1210492" y="1094755"/>
                      <a:pt x="1209223" y="1092215"/>
                    </a:cubicBezTo>
                    <a:cubicBezTo>
                      <a:pt x="1206048" y="1083960"/>
                      <a:pt x="1202237" y="1087770"/>
                      <a:pt x="1200332" y="1077610"/>
                    </a:cubicBezTo>
                    <a:cubicBezTo>
                      <a:pt x="1199698" y="1072530"/>
                      <a:pt x="1206048" y="1090945"/>
                      <a:pt x="1210492" y="1089040"/>
                    </a:cubicBezTo>
                    <a:cubicBezTo>
                      <a:pt x="1210492" y="1089040"/>
                      <a:pt x="1221287" y="1071260"/>
                      <a:pt x="1221287" y="1071895"/>
                    </a:cubicBezTo>
                    <a:cubicBezTo>
                      <a:pt x="1220652" y="1075705"/>
                      <a:pt x="1214302" y="1090310"/>
                      <a:pt x="1210492" y="1099835"/>
                    </a:cubicBezTo>
                    <a:cubicBezTo>
                      <a:pt x="1210492" y="1103010"/>
                      <a:pt x="1209857" y="1104915"/>
                      <a:pt x="1208587" y="1106820"/>
                    </a:cubicBezTo>
                    <a:cubicBezTo>
                      <a:pt x="1208587" y="1107455"/>
                      <a:pt x="1208587" y="1108090"/>
                      <a:pt x="1208587" y="1108090"/>
                    </a:cubicBezTo>
                    <a:lnTo>
                      <a:pt x="1220017" y="1112535"/>
                    </a:lnTo>
                    <a:cubicBezTo>
                      <a:pt x="1233987" y="1104280"/>
                      <a:pt x="1206048" y="1106820"/>
                      <a:pt x="1227002" y="1101740"/>
                    </a:cubicBezTo>
                    <a:cubicBezTo>
                      <a:pt x="1241607" y="1098565"/>
                      <a:pt x="1248592" y="1109360"/>
                      <a:pt x="1261292" y="1096660"/>
                    </a:cubicBezTo>
                    <a:cubicBezTo>
                      <a:pt x="1269548" y="1089040"/>
                      <a:pt x="1254307" y="1075070"/>
                      <a:pt x="1253037" y="1069355"/>
                    </a:cubicBezTo>
                    <a:cubicBezTo>
                      <a:pt x="1250498" y="1059830"/>
                      <a:pt x="1258117" y="1064275"/>
                      <a:pt x="1262562" y="1058560"/>
                    </a:cubicBezTo>
                    <a:cubicBezTo>
                      <a:pt x="1270817" y="1048400"/>
                      <a:pt x="1256212" y="1046495"/>
                      <a:pt x="1253673" y="1043955"/>
                    </a:cubicBezTo>
                    <a:lnTo>
                      <a:pt x="1256212" y="1030620"/>
                    </a:lnTo>
                    <a:cubicBezTo>
                      <a:pt x="1252402" y="1028715"/>
                      <a:pt x="1244782" y="1040780"/>
                      <a:pt x="1242877" y="1026175"/>
                    </a:cubicBezTo>
                    <a:lnTo>
                      <a:pt x="1246052" y="1016015"/>
                    </a:lnTo>
                    <a:cubicBezTo>
                      <a:pt x="1245417" y="1014110"/>
                      <a:pt x="1238432" y="1005220"/>
                      <a:pt x="1232717" y="998235"/>
                    </a:cubicBezTo>
                    <a:cubicBezTo>
                      <a:pt x="1230812" y="996965"/>
                      <a:pt x="1228907" y="995060"/>
                      <a:pt x="1227637" y="993790"/>
                    </a:cubicBezTo>
                    <a:cubicBezTo>
                      <a:pt x="1227002" y="993155"/>
                      <a:pt x="1227002" y="991250"/>
                      <a:pt x="1227637" y="989980"/>
                    </a:cubicBezTo>
                    <a:cubicBezTo>
                      <a:pt x="1227002" y="988710"/>
                      <a:pt x="1226367" y="987440"/>
                      <a:pt x="1227002" y="987440"/>
                    </a:cubicBezTo>
                    <a:cubicBezTo>
                      <a:pt x="1228273" y="987440"/>
                      <a:pt x="1228273" y="988710"/>
                      <a:pt x="1227637" y="989980"/>
                    </a:cubicBezTo>
                    <a:cubicBezTo>
                      <a:pt x="1228907" y="991885"/>
                      <a:pt x="1230812" y="995060"/>
                      <a:pt x="1233352" y="998235"/>
                    </a:cubicBezTo>
                    <a:cubicBezTo>
                      <a:pt x="1239067" y="1002045"/>
                      <a:pt x="1246687" y="1005220"/>
                      <a:pt x="1250498" y="1012205"/>
                    </a:cubicBezTo>
                    <a:cubicBezTo>
                      <a:pt x="1251767" y="1014745"/>
                      <a:pt x="1249862" y="1017285"/>
                      <a:pt x="1249227" y="1020460"/>
                    </a:cubicBezTo>
                    <a:cubicBezTo>
                      <a:pt x="1249227" y="1023000"/>
                      <a:pt x="1246687" y="1026175"/>
                      <a:pt x="1247957" y="1028715"/>
                    </a:cubicBezTo>
                    <a:cubicBezTo>
                      <a:pt x="1247957" y="1028715"/>
                      <a:pt x="1263198" y="1029350"/>
                      <a:pt x="1263198" y="1029350"/>
                    </a:cubicBezTo>
                    <a:cubicBezTo>
                      <a:pt x="1265737" y="1031890"/>
                      <a:pt x="1255577" y="1036970"/>
                      <a:pt x="1258117" y="1039510"/>
                    </a:cubicBezTo>
                    <a:cubicBezTo>
                      <a:pt x="1258752" y="1040145"/>
                      <a:pt x="1268912" y="1039510"/>
                      <a:pt x="1269548" y="1043955"/>
                    </a:cubicBezTo>
                    <a:cubicBezTo>
                      <a:pt x="1272087" y="1063005"/>
                      <a:pt x="1249227" y="1076340"/>
                      <a:pt x="1277167" y="1096660"/>
                    </a:cubicBezTo>
                    <a:cubicBezTo>
                      <a:pt x="1277167" y="1096660"/>
                      <a:pt x="1290502" y="1097930"/>
                      <a:pt x="1290502" y="1097930"/>
                    </a:cubicBezTo>
                    <a:lnTo>
                      <a:pt x="1294312" y="1106820"/>
                    </a:lnTo>
                    <a:cubicBezTo>
                      <a:pt x="1294312" y="1106820"/>
                      <a:pt x="1305742" y="1098565"/>
                      <a:pt x="1306377" y="1098565"/>
                    </a:cubicBezTo>
                    <a:cubicBezTo>
                      <a:pt x="1310823" y="1098565"/>
                      <a:pt x="1313998" y="1105550"/>
                      <a:pt x="1318442" y="1106185"/>
                    </a:cubicBezTo>
                    <a:cubicBezTo>
                      <a:pt x="1326698" y="1107455"/>
                      <a:pt x="1336223" y="1094120"/>
                      <a:pt x="1343842" y="1092850"/>
                    </a:cubicBezTo>
                    <a:cubicBezTo>
                      <a:pt x="1347652" y="1092215"/>
                      <a:pt x="1338127" y="1098565"/>
                      <a:pt x="1335587" y="1102375"/>
                    </a:cubicBezTo>
                    <a:cubicBezTo>
                      <a:pt x="1327967" y="1114440"/>
                      <a:pt x="1336857" y="1122695"/>
                      <a:pt x="1317173" y="1120155"/>
                    </a:cubicBezTo>
                    <a:cubicBezTo>
                      <a:pt x="1286057" y="1115710"/>
                      <a:pt x="1255577" y="1123965"/>
                      <a:pt x="1225098" y="1120155"/>
                    </a:cubicBezTo>
                    <a:cubicBezTo>
                      <a:pt x="1221287" y="1119520"/>
                      <a:pt x="1217477" y="1111900"/>
                      <a:pt x="1215573" y="1115075"/>
                    </a:cubicBezTo>
                    <a:cubicBezTo>
                      <a:pt x="1212398" y="1121425"/>
                      <a:pt x="1235257" y="1130950"/>
                      <a:pt x="1237798" y="1134125"/>
                    </a:cubicBezTo>
                    <a:cubicBezTo>
                      <a:pt x="1239067" y="1135395"/>
                      <a:pt x="1240337" y="1136665"/>
                      <a:pt x="1240973" y="1137300"/>
                    </a:cubicBezTo>
                    <a:cubicBezTo>
                      <a:pt x="1239702" y="1134760"/>
                      <a:pt x="1237798" y="1129680"/>
                      <a:pt x="1243512" y="1126505"/>
                    </a:cubicBezTo>
                    <a:cubicBezTo>
                      <a:pt x="1248592" y="1123965"/>
                      <a:pt x="1285423" y="1132855"/>
                      <a:pt x="1288598" y="1135395"/>
                    </a:cubicBezTo>
                    <a:cubicBezTo>
                      <a:pt x="1303202" y="1150635"/>
                      <a:pt x="1253037" y="1147460"/>
                      <a:pt x="1254942" y="1159525"/>
                    </a:cubicBezTo>
                    <a:cubicBezTo>
                      <a:pt x="1257482" y="1175400"/>
                      <a:pt x="1266373" y="1158890"/>
                      <a:pt x="1270182" y="1156985"/>
                    </a:cubicBezTo>
                    <a:cubicBezTo>
                      <a:pt x="1272723" y="1155715"/>
                      <a:pt x="1289232" y="1164605"/>
                      <a:pt x="1293677" y="1165875"/>
                    </a:cubicBezTo>
                    <a:cubicBezTo>
                      <a:pt x="1301298" y="1169050"/>
                      <a:pt x="1303837" y="1173495"/>
                      <a:pt x="1312727" y="1174130"/>
                    </a:cubicBezTo>
                    <a:cubicBezTo>
                      <a:pt x="1316537" y="1174765"/>
                      <a:pt x="1320982" y="1168415"/>
                      <a:pt x="1323523" y="1170955"/>
                    </a:cubicBezTo>
                    <a:cubicBezTo>
                      <a:pt x="1324792" y="1172860"/>
                      <a:pt x="1322252" y="1175400"/>
                      <a:pt x="1322252" y="1177305"/>
                    </a:cubicBezTo>
                    <a:cubicBezTo>
                      <a:pt x="1322252" y="1179845"/>
                      <a:pt x="1323523" y="1181750"/>
                      <a:pt x="1325427" y="1183020"/>
                    </a:cubicBezTo>
                    <a:cubicBezTo>
                      <a:pt x="1330507" y="1186195"/>
                      <a:pt x="1354002" y="1191275"/>
                      <a:pt x="1359717" y="1190640"/>
                    </a:cubicBezTo>
                    <a:cubicBezTo>
                      <a:pt x="1370512" y="1188735"/>
                      <a:pt x="1379402" y="1176035"/>
                      <a:pt x="1390198" y="1172860"/>
                    </a:cubicBezTo>
                    <a:cubicBezTo>
                      <a:pt x="1400357" y="1170320"/>
                      <a:pt x="1413057" y="1176035"/>
                      <a:pt x="1423217" y="1170955"/>
                    </a:cubicBezTo>
                    <a:cubicBezTo>
                      <a:pt x="1424487" y="1170320"/>
                      <a:pt x="1424487" y="1169050"/>
                      <a:pt x="1425123" y="1167780"/>
                    </a:cubicBezTo>
                    <a:cubicBezTo>
                      <a:pt x="1425123" y="1165875"/>
                      <a:pt x="1422582" y="1162700"/>
                      <a:pt x="1423852" y="1161430"/>
                    </a:cubicBezTo>
                    <a:cubicBezTo>
                      <a:pt x="1427027" y="1158890"/>
                      <a:pt x="1431473" y="1166510"/>
                      <a:pt x="1435282" y="1165875"/>
                    </a:cubicBezTo>
                    <a:cubicBezTo>
                      <a:pt x="1444173" y="1164605"/>
                      <a:pt x="1451157" y="1133490"/>
                      <a:pt x="1449887" y="1160160"/>
                    </a:cubicBezTo>
                    <a:cubicBezTo>
                      <a:pt x="1449887" y="1163335"/>
                      <a:pt x="1467667" y="1170955"/>
                      <a:pt x="1478462" y="1174130"/>
                    </a:cubicBezTo>
                    <a:cubicBezTo>
                      <a:pt x="1494337" y="1179210"/>
                      <a:pt x="1487987" y="1153175"/>
                      <a:pt x="1493702" y="1155080"/>
                    </a:cubicBezTo>
                    <a:cubicBezTo>
                      <a:pt x="1515292" y="1160160"/>
                      <a:pt x="1500687" y="1187465"/>
                      <a:pt x="1505767" y="1191910"/>
                    </a:cubicBezTo>
                    <a:cubicBezTo>
                      <a:pt x="1510212" y="1196355"/>
                      <a:pt x="1519102" y="1185560"/>
                      <a:pt x="1524817" y="1188735"/>
                    </a:cubicBezTo>
                    <a:cubicBezTo>
                      <a:pt x="1530532" y="1191275"/>
                      <a:pt x="1515292" y="1196355"/>
                      <a:pt x="1515292" y="1196990"/>
                    </a:cubicBezTo>
                    <a:lnTo>
                      <a:pt x="1517198" y="1206515"/>
                    </a:lnTo>
                    <a:lnTo>
                      <a:pt x="1507673" y="1201435"/>
                    </a:lnTo>
                    <a:cubicBezTo>
                      <a:pt x="1484177" y="1205245"/>
                      <a:pt x="1516562" y="1204610"/>
                      <a:pt x="1500687" y="1212230"/>
                    </a:cubicBezTo>
                    <a:cubicBezTo>
                      <a:pt x="1491798" y="1216675"/>
                      <a:pt x="1487987" y="1213500"/>
                      <a:pt x="1477827" y="1222390"/>
                    </a:cubicBezTo>
                    <a:cubicBezTo>
                      <a:pt x="1464492" y="1233820"/>
                      <a:pt x="1467032" y="1233820"/>
                      <a:pt x="1452427" y="1230010"/>
                    </a:cubicBezTo>
                    <a:cubicBezTo>
                      <a:pt x="1449252" y="1229375"/>
                      <a:pt x="1456873" y="1235725"/>
                      <a:pt x="1456237" y="1238900"/>
                    </a:cubicBezTo>
                    <a:cubicBezTo>
                      <a:pt x="1455602" y="1241440"/>
                      <a:pt x="1451792" y="1242075"/>
                      <a:pt x="1449252" y="1243345"/>
                    </a:cubicBezTo>
                    <a:cubicBezTo>
                      <a:pt x="1428932" y="1256045"/>
                      <a:pt x="1420677" y="1257315"/>
                      <a:pt x="1415598" y="1277635"/>
                    </a:cubicBezTo>
                    <a:cubicBezTo>
                      <a:pt x="1414327" y="1283985"/>
                      <a:pt x="1374323" y="1292875"/>
                      <a:pt x="1374957" y="1315735"/>
                    </a:cubicBezTo>
                    <a:cubicBezTo>
                      <a:pt x="1376227" y="1347485"/>
                      <a:pt x="1420042" y="1311925"/>
                      <a:pt x="1435282" y="1315735"/>
                    </a:cubicBezTo>
                    <a:cubicBezTo>
                      <a:pt x="1452427" y="1319545"/>
                      <a:pt x="1466398" y="1342405"/>
                      <a:pt x="1482907" y="1346215"/>
                    </a:cubicBezTo>
                    <a:cubicBezTo>
                      <a:pt x="1494973" y="1348755"/>
                      <a:pt x="1488623" y="1331610"/>
                      <a:pt x="1523548" y="1348755"/>
                    </a:cubicBezTo>
                    <a:cubicBezTo>
                      <a:pt x="1548312" y="1360820"/>
                      <a:pt x="1529262" y="1407175"/>
                      <a:pt x="1529262" y="1408445"/>
                    </a:cubicBezTo>
                    <a:cubicBezTo>
                      <a:pt x="1529898" y="1412255"/>
                      <a:pt x="1535612" y="1419240"/>
                      <a:pt x="1536248" y="1423050"/>
                    </a:cubicBezTo>
                    <a:cubicBezTo>
                      <a:pt x="1536882" y="1424955"/>
                      <a:pt x="1535612" y="1427495"/>
                      <a:pt x="1534977" y="1429400"/>
                    </a:cubicBezTo>
                    <a:cubicBezTo>
                      <a:pt x="1534342" y="1431305"/>
                      <a:pt x="1532437" y="1433845"/>
                      <a:pt x="1533707" y="1435750"/>
                    </a:cubicBezTo>
                    <a:cubicBezTo>
                      <a:pt x="1534977" y="1437655"/>
                      <a:pt x="1541327" y="1435115"/>
                      <a:pt x="1540692" y="1437655"/>
                    </a:cubicBezTo>
                    <a:cubicBezTo>
                      <a:pt x="1540692" y="1437655"/>
                      <a:pt x="1515292" y="1447815"/>
                      <a:pt x="1515292" y="1448450"/>
                    </a:cubicBezTo>
                    <a:cubicBezTo>
                      <a:pt x="1521642" y="1459245"/>
                      <a:pt x="1538152" y="1459880"/>
                      <a:pt x="1547042" y="1462420"/>
                    </a:cubicBezTo>
                    <a:cubicBezTo>
                      <a:pt x="1554662" y="1464325"/>
                      <a:pt x="1558473" y="1477025"/>
                      <a:pt x="1567998" y="1477660"/>
                    </a:cubicBezTo>
                    <a:cubicBezTo>
                      <a:pt x="1592762" y="1480835"/>
                      <a:pt x="1618798" y="1461150"/>
                      <a:pt x="1632767" y="1444005"/>
                    </a:cubicBezTo>
                    <a:cubicBezTo>
                      <a:pt x="1634673" y="1441465"/>
                      <a:pt x="1632767" y="1435750"/>
                      <a:pt x="1635307" y="1433845"/>
                    </a:cubicBezTo>
                    <a:cubicBezTo>
                      <a:pt x="1637848" y="1432575"/>
                      <a:pt x="1641657" y="1434480"/>
                      <a:pt x="1644198" y="1432575"/>
                    </a:cubicBezTo>
                    <a:cubicBezTo>
                      <a:pt x="1650548" y="1426860"/>
                      <a:pt x="1648642" y="1407175"/>
                      <a:pt x="1654357" y="1398920"/>
                    </a:cubicBezTo>
                    <a:cubicBezTo>
                      <a:pt x="1663248" y="1386220"/>
                      <a:pt x="1703887" y="1367805"/>
                      <a:pt x="1717857" y="1364630"/>
                    </a:cubicBezTo>
                    <a:cubicBezTo>
                      <a:pt x="1722937" y="1363360"/>
                      <a:pt x="1731192" y="1375425"/>
                      <a:pt x="1735002" y="1370980"/>
                    </a:cubicBezTo>
                    <a:cubicBezTo>
                      <a:pt x="1738812" y="1365900"/>
                      <a:pt x="1736907" y="1356375"/>
                      <a:pt x="1740082" y="1350660"/>
                    </a:cubicBezTo>
                    <a:cubicBezTo>
                      <a:pt x="1747067" y="1338595"/>
                      <a:pt x="1762307" y="1337325"/>
                      <a:pt x="1766117" y="1332880"/>
                    </a:cubicBezTo>
                    <a:cubicBezTo>
                      <a:pt x="1775007" y="1322085"/>
                      <a:pt x="1761037" y="1311925"/>
                      <a:pt x="1779452" y="1298590"/>
                    </a:cubicBezTo>
                    <a:cubicBezTo>
                      <a:pt x="1794692" y="1287160"/>
                      <a:pt x="1817552" y="1304940"/>
                      <a:pt x="1827712" y="1314465"/>
                    </a:cubicBezTo>
                    <a:cubicBezTo>
                      <a:pt x="1831523" y="1317640"/>
                      <a:pt x="1849302" y="1300495"/>
                      <a:pt x="1851842" y="1299860"/>
                    </a:cubicBezTo>
                    <a:cubicBezTo>
                      <a:pt x="1866448" y="1295415"/>
                      <a:pt x="1879782" y="1301765"/>
                      <a:pt x="1893117" y="1291605"/>
                    </a:cubicBezTo>
                    <a:cubicBezTo>
                      <a:pt x="1912802" y="1276365"/>
                      <a:pt x="1877877" y="1261125"/>
                      <a:pt x="1892482" y="1243980"/>
                    </a:cubicBezTo>
                    <a:cubicBezTo>
                      <a:pt x="1894387" y="1241440"/>
                      <a:pt x="1898832" y="1243980"/>
                      <a:pt x="1901373" y="1242075"/>
                    </a:cubicBezTo>
                    <a:cubicBezTo>
                      <a:pt x="1903912" y="1239535"/>
                      <a:pt x="1896927" y="1236360"/>
                      <a:pt x="1897562" y="1233185"/>
                    </a:cubicBezTo>
                    <a:cubicBezTo>
                      <a:pt x="1897562" y="1228740"/>
                      <a:pt x="1924232" y="1235090"/>
                      <a:pt x="1915342" y="1219850"/>
                    </a:cubicBezTo>
                    <a:cubicBezTo>
                      <a:pt x="1912802" y="1215405"/>
                      <a:pt x="1851207" y="1215405"/>
                      <a:pt x="1847398" y="1217945"/>
                    </a:cubicBezTo>
                    <a:cubicBezTo>
                      <a:pt x="1841048" y="1222390"/>
                      <a:pt x="1841048" y="1241440"/>
                      <a:pt x="1834698" y="1242710"/>
                    </a:cubicBezTo>
                    <a:cubicBezTo>
                      <a:pt x="1822632" y="1245250"/>
                      <a:pt x="1808662" y="1223660"/>
                      <a:pt x="1806757" y="1226200"/>
                    </a:cubicBezTo>
                    <a:cubicBezTo>
                      <a:pt x="1796598" y="1239535"/>
                      <a:pt x="1800407" y="1266840"/>
                      <a:pt x="1772467" y="1268110"/>
                    </a:cubicBezTo>
                    <a:cubicBezTo>
                      <a:pt x="1766752" y="1268745"/>
                      <a:pt x="1758498" y="1264300"/>
                      <a:pt x="1748973" y="1257315"/>
                    </a:cubicBezTo>
                    <a:cubicBezTo>
                      <a:pt x="1745798" y="1254775"/>
                      <a:pt x="1741987" y="1251600"/>
                      <a:pt x="1738177" y="1248425"/>
                    </a:cubicBezTo>
                    <a:cubicBezTo>
                      <a:pt x="1722937" y="1235090"/>
                      <a:pt x="1706427" y="1216675"/>
                      <a:pt x="1691823" y="1197625"/>
                    </a:cubicBezTo>
                    <a:cubicBezTo>
                      <a:pt x="1689282" y="1193815"/>
                      <a:pt x="1686742" y="1190640"/>
                      <a:pt x="1684202" y="1187465"/>
                    </a:cubicBezTo>
                    <a:cubicBezTo>
                      <a:pt x="1664517" y="1159525"/>
                      <a:pt x="1649912" y="1131585"/>
                      <a:pt x="1652452" y="1118250"/>
                    </a:cubicBezTo>
                    <a:cubicBezTo>
                      <a:pt x="1654992" y="1101740"/>
                      <a:pt x="1669598" y="1108725"/>
                      <a:pt x="1679757" y="1100470"/>
                    </a:cubicBezTo>
                    <a:cubicBezTo>
                      <a:pt x="1703252" y="1081420"/>
                      <a:pt x="1686107" y="1063005"/>
                      <a:pt x="1688012" y="1050940"/>
                    </a:cubicBezTo>
                    <a:cubicBezTo>
                      <a:pt x="1688648" y="1047765"/>
                      <a:pt x="1692457" y="1045860"/>
                      <a:pt x="1703252" y="1060465"/>
                    </a:cubicBezTo>
                    <a:cubicBezTo>
                      <a:pt x="1705157" y="1063005"/>
                      <a:pt x="1700712" y="1072530"/>
                      <a:pt x="1703887" y="1076340"/>
                    </a:cubicBezTo>
                    <a:cubicBezTo>
                      <a:pt x="1706427" y="1078880"/>
                      <a:pt x="1712777" y="1071260"/>
                      <a:pt x="1714682" y="1074435"/>
                    </a:cubicBezTo>
                    <a:cubicBezTo>
                      <a:pt x="1715317" y="1075705"/>
                      <a:pt x="1715317" y="1076975"/>
                      <a:pt x="1715317" y="1078245"/>
                    </a:cubicBezTo>
                    <a:cubicBezTo>
                      <a:pt x="1718492" y="1068085"/>
                      <a:pt x="1722302" y="1059195"/>
                      <a:pt x="1728017" y="1052845"/>
                    </a:cubicBezTo>
                    <a:cubicBezTo>
                      <a:pt x="1732462" y="1048400"/>
                      <a:pt x="1741987" y="1047765"/>
                      <a:pt x="1745798" y="1042685"/>
                    </a:cubicBezTo>
                    <a:cubicBezTo>
                      <a:pt x="1756592" y="1029985"/>
                      <a:pt x="1757862" y="1014745"/>
                      <a:pt x="1773737" y="1005220"/>
                    </a:cubicBezTo>
                    <a:cubicBezTo>
                      <a:pt x="1780087" y="1001410"/>
                      <a:pt x="1805487" y="993155"/>
                      <a:pt x="1811202" y="994425"/>
                    </a:cubicBezTo>
                    <a:cubicBezTo>
                      <a:pt x="1841048" y="1002045"/>
                      <a:pt x="1797232" y="996330"/>
                      <a:pt x="1818187" y="1005855"/>
                    </a:cubicBezTo>
                    <a:cubicBezTo>
                      <a:pt x="1823902" y="1008395"/>
                      <a:pt x="1830887" y="982995"/>
                      <a:pt x="1832792" y="980455"/>
                    </a:cubicBezTo>
                    <a:cubicBezTo>
                      <a:pt x="1839777" y="972835"/>
                      <a:pt x="1857557" y="965850"/>
                      <a:pt x="1867717" y="963310"/>
                    </a:cubicBezTo>
                    <a:cubicBezTo>
                      <a:pt x="1893117" y="958230"/>
                      <a:pt x="1882957" y="983630"/>
                      <a:pt x="1884227" y="985535"/>
                    </a:cubicBezTo>
                    <a:cubicBezTo>
                      <a:pt x="1887402" y="988710"/>
                      <a:pt x="1886767" y="976645"/>
                      <a:pt x="1888037" y="972200"/>
                    </a:cubicBezTo>
                    <a:cubicBezTo>
                      <a:pt x="1891848" y="957595"/>
                      <a:pt x="1891212" y="951880"/>
                      <a:pt x="1902642" y="941085"/>
                    </a:cubicBezTo>
                    <a:cubicBezTo>
                      <a:pt x="1908992" y="935370"/>
                      <a:pt x="1922962" y="919495"/>
                      <a:pt x="1931217" y="917590"/>
                    </a:cubicBezTo>
                    <a:cubicBezTo>
                      <a:pt x="1936932" y="916320"/>
                      <a:pt x="1943282" y="932195"/>
                      <a:pt x="1946457" y="927115"/>
                    </a:cubicBezTo>
                    <a:cubicBezTo>
                      <a:pt x="1952173" y="917590"/>
                      <a:pt x="1952173" y="905525"/>
                      <a:pt x="1957252" y="896000"/>
                    </a:cubicBezTo>
                    <a:cubicBezTo>
                      <a:pt x="1959792" y="890920"/>
                      <a:pt x="1962332" y="884570"/>
                      <a:pt x="1966777" y="880760"/>
                    </a:cubicBezTo>
                    <a:cubicBezTo>
                      <a:pt x="1973127" y="876315"/>
                      <a:pt x="2034087" y="863615"/>
                      <a:pt x="2038532" y="868060"/>
                    </a:cubicBezTo>
                    <a:cubicBezTo>
                      <a:pt x="2039802" y="869330"/>
                      <a:pt x="2038532" y="871235"/>
                      <a:pt x="2038532" y="873140"/>
                    </a:cubicBezTo>
                    <a:cubicBezTo>
                      <a:pt x="2038532" y="875045"/>
                      <a:pt x="2037262" y="878855"/>
                      <a:pt x="2038532" y="877585"/>
                    </a:cubicBezTo>
                    <a:cubicBezTo>
                      <a:pt x="2042977" y="875680"/>
                      <a:pt x="2046152" y="862345"/>
                      <a:pt x="2049962" y="856630"/>
                    </a:cubicBezTo>
                    <a:lnTo>
                      <a:pt x="2048692" y="855360"/>
                    </a:lnTo>
                    <a:cubicBezTo>
                      <a:pt x="2042977" y="846470"/>
                      <a:pt x="2053137" y="820435"/>
                      <a:pt x="2051232" y="819165"/>
                    </a:cubicBezTo>
                    <a:cubicBezTo>
                      <a:pt x="2051232" y="819165"/>
                      <a:pt x="2038532" y="822340"/>
                      <a:pt x="2038532" y="822340"/>
                    </a:cubicBezTo>
                    <a:cubicBezTo>
                      <a:pt x="2035357" y="818530"/>
                      <a:pt x="2039167" y="810910"/>
                      <a:pt x="2040437" y="807735"/>
                    </a:cubicBezTo>
                    <a:cubicBezTo>
                      <a:pt x="2045517" y="795035"/>
                      <a:pt x="2032817" y="779795"/>
                      <a:pt x="2041073" y="767095"/>
                    </a:cubicBezTo>
                    <a:cubicBezTo>
                      <a:pt x="2050598" y="752490"/>
                      <a:pt x="2081712" y="751220"/>
                      <a:pt x="2089967" y="735980"/>
                    </a:cubicBezTo>
                    <a:cubicBezTo>
                      <a:pt x="2095048" y="727090"/>
                      <a:pt x="2082348" y="710580"/>
                      <a:pt x="2092507" y="699785"/>
                    </a:cubicBezTo>
                    <a:cubicBezTo>
                      <a:pt x="2107112" y="684545"/>
                      <a:pt x="2192202" y="692800"/>
                      <a:pt x="2207442" y="675020"/>
                    </a:cubicBezTo>
                    <a:cubicBezTo>
                      <a:pt x="2214427" y="666765"/>
                      <a:pt x="2198552" y="649620"/>
                      <a:pt x="2199823" y="644540"/>
                    </a:cubicBezTo>
                    <a:cubicBezTo>
                      <a:pt x="2200458" y="640730"/>
                      <a:pt x="2208712" y="642635"/>
                      <a:pt x="2209348" y="638825"/>
                    </a:cubicBezTo>
                    <a:cubicBezTo>
                      <a:pt x="2211252" y="637555"/>
                      <a:pt x="2205537" y="624855"/>
                      <a:pt x="2207442" y="61596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37"/>
              <p:cNvSpPr/>
              <p:nvPr/>
            </p:nvSpPr>
            <p:spPr>
              <a:xfrm>
                <a:off x="11429727" y="4607559"/>
                <a:ext cx="48426" cy="6533"/>
              </a:xfrm>
              <a:custGeom>
                <a:avLst/>
                <a:gdLst/>
                <a:ahLst/>
                <a:cxnLst/>
                <a:rect l="l" t="t" r="r" b="b"/>
                <a:pathLst>
                  <a:path w="48426" h="6533" extrusionOk="0">
                    <a:moveTo>
                      <a:pt x="40640" y="5080"/>
                    </a:moveTo>
                    <a:cubicBezTo>
                      <a:pt x="34925" y="4445"/>
                      <a:pt x="29845" y="3175"/>
                      <a:pt x="24130" y="2540"/>
                    </a:cubicBezTo>
                    <a:cubicBezTo>
                      <a:pt x="18415" y="1905"/>
                      <a:pt x="9525" y="1270"/>
                      <a:pt x="0" y="0"/>
                    </a:cubicBezTo>
                    <a:cubicBezTo>
                      <a:pt x="2540" y="635"/>
                      <a:pt x="4445" y="1270"/>
                      <a:pt x="6985" y="1270"/>
                    </a:cubicBezTo>
                    <a:cubicBezTo>
                      <a:pt x="10795" y="1905"/>
                      <a:pt x="48260" y="7620"/>
                      <a:pt x="48260" y="6350"/>
                    </a:cubicBezTo>
                    <a:cubicBezTo>
                      <a:pt x="49530" y="3810"/>
                      <a:pt x="43180" y="5080"/>
                      <a:pt x="40640" y="508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37"/>
              <p:cNvSpPr/>
              <p:nvPr/>
            </p:nvSpPr>
            <p:spPr>
              <a:xfrm>
                <a:off x="11403392" y="4585970"/>
                <a:ext cx="26335" cy="21589"/>
              </a:xfrm>
              <a:custGeom>
                <a:avLst/>
                <a:gdLst/>
                <a:ahLst/>
                <a:cxnLst/>
                <a:rect l="l" t="t" r="r" b="b"/>
                <a:pathLst>
                  <a:path w="26335" h="21589" extrusionOk="0">
                    <a:moveTo>
                      <a:pt x="301" y="0"/>
                    </a:moveTo>
                    <a:cubicBezTo>
                      <a:pt x="-2239" y="13970"/>
                      <a:pt x="11731" y="19050"/>
                      <a:pt x="26336" y="21590"/>
                    </a:cubicBezTo>
                    <a:cubicBezTo>
                      <a:pt x="14906" y="18415"/>
                      <a:pt x="6651" y="11430"/>
                      <a:pt x="3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37"/>
              <p:cNvSpPr/>
              <p:nvPr/>
            </p:nvSpPr>
            <p:spPr>
              <a:xfrm>
                <a:off x="11892008" y="4509770"/>
                <a:ext cx="3809" cy="12064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12064" extrusionOk="0">
                    <a:moveTo>
                      <a:pt x="3810" y="0"/>
                    </a:moveTo>
                    <a:cubicBezTo>
                      <a:pt x="2540" y="3810"/>
                      <a:pt x="1270" y="7620"/>
                      <a:pt x="0" y="12065"/>
                    </a:cubicBezTo>
                    <a:cubicBezTo>
                      <a:pt x="2540" y="7620"/>
                      <a:pt x="3810" y="3175"/>
                      <a:pt x="38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37"/>
            <p:cNvSpPr/>
            <p:nvPr/>
          </p:nvSpPr>
          <p:spPr>
            <a:xfrm>
              <a:off x="9414237" y="4274752"/>
              <a:ext cx="864870" cy="529095"/>
            </a:xfrm>
            <a:custGeom>
              <a:avLst/>
              <a:gdLst/>
              <a:ahLst/>
              <a:cxnLst/>
              <a:rect l="l" t="t" r="r" b="b"/>
              <a:pathLst>
                <a:path w="864870" h="529095" extrusionOk="0">
                  <a:moveTo>
                    <a:pt x="401320" y="486477"/>
                  </a:moveTo>
                  <a:cubicBezTo>
                    <a:pt x="416561" y="478857"/>
                    <a:pt x="427355" y="462347"/>
                    <a:pt x="442595" y="455362"/>
                  </a:cubicBezTo>
                  <a:cubicBezTo>
                    <a:pt x="458470" y="447742"/>
                    <a:pt x="461011" y="458537"/>
                    <a:pt x="473075" y="461712"/>
                  </a:cubicBezTo>
                  <a:cubicBezTo>
                    <a:pt x="485775" y="464887"/>
                    <a:pt x="501650" y="454092"/>
                    <a:pt x="514350" y="455362"/>
                  </a:cubicBezTo>
                  <a:cubicBezTo>
                    <a:pt x="520700" y="455997"/>
                    <a:pt x="527686" y="464887"/>
                    <a:pt x="534036" y="464887"/>
                  </a:cubicBezTo>
                  <a:cubicBezTo>
                    <a:pt x="537211" y="464887"/>
                    <a:pt x="546100" y="457902"/>
                    <a:pt x="551180" y="457267"/>
                  </a:cubicBezTo>
                  <a:cubicBezTo>
                    <a:pt x="558800" y="455997"/>
                    <a:pt x="595630" y="455997"/>
                    <a:pt x="599440" y="448377"/>
                  </a:cubicBezTo>
                  <a:cubicBezTo>
                    <a:pt x="601345" y="444567"/>
                    <a:pt x="596900" y="435042"/>
                    <a:pt x="607695" y="432502"/>
                  </a:cubicBezTo>
                  <a:cubicBezTo>
                    <a:pt x="615950" y="430597"/>
                    <a:pt x="628015" y="443932"/>
                    <a:pt x="636270" y="441392"/>
                  </a:cubicBezTo>
                  <a:cubicBezTo>
                    <a:pt x="647700" y="437582"/>
                    <a:pt x="649605" y="419802"/>
                    <a:pt x="655320" y="412817"/>
                  </a:cubicBezTo>
                  <a:cubicBezTo>
                    <a:pt x="659130" y="408372"/>
                    <a:pt x="669925" y="409007"/>
                    <a:pt x="668020" y="400117"/>
                  </a:cubicBezTo>
                  <a:cubicBezTo>
                    <a:pt x="666115" y="391227"/>
                    <a:pt x="664211" y="378527"/>
                    <a:pt x="671830" y="369002"/>
                  </a:cubicBezTo>
                  <a:cubicBezTo>
                    <a:pt x="675005" y="365192"/>
                    <a:pt x="681355" y="365827"/>
                    <a:pt x="684530" y="362652"/>
                  </a:cubicBezTo>
                  <a:cubicBezTo>
                    <a:pt x="696595" y="349317"/>
                    <a:pt x="702311" y="324552"/>
                    <a:pt x="710565" y="308677"/>
                  </a:cubicBezTo>
                  <a:lnTo>
                    <a:pt x="717550" y="295977"/>
                  </a:lnTo>
                  <a:cubicBezTo>
                    <a:pt x="716915" y="292802"/>
                    <a:pt x="711200" y="292802"/>
                    <a:pt x="711200" y="289627"/>
                  </a:cubicBezTo>
                  <a:cubicBezTo>
                    <a:pt x="710565" y="283912"/>
                    <a:pt x="716915" y="279467"/>
                    <a:pt x="720090" y="275022"/>
                  </a:cubicBezTo>
                  <a:cubicBezTo>
                    <a:pt x="727711" y="262322"/>
                    <a:pt x="734695" y="240097"/>
                    <a:pt x="743586" y="229302"/>
                  </a:cubicBezTo>
                  <a:cubicBezTo>
                    <a:pt x="743586" y="229302"/>
                    <a:pt x="754380" y="226127"/>
                    <a:pt x="754380" y="226127"/>
                  </a:cubicBezTo>
                  <a:cubicBezTo>
                    <a:pt x="755650" y="224222"/>
                    <a:pt x="754380" y="221682"/>
                    <a:pt x="755015" y="219142"/>
                  </a:cubicBezTo>
                  <a:cubicBezTo>
                    <a:pt x="755015" y="214062"/>
                    <a:pt x="755650" y="209617"/>
                    <a:pt x="755650" y="205172"/>
                  </a:cubicBezTo>
                  <a:cubicBezTo>
                    <a:pt x="755650" y="202632"/>
                    <a:pt x="755015" y="200092"/>
                    <a:pt x="756286" y="198187"/>
                  </a:cubicBezTo>
                  <a:cubicBezTo>
                    <a:pt x="765175" y="177232"/>
                    <a:pt x="793750" y="154372"/>
                    <a:pt x="807720" y="146752"/>
                  </a:cubicBezTo>
                  <a:cubicBezTo>
                    <a:pt x="810261" y="145482"/>
                    <a:pt x="812800" y="147387"/>
                    <a:pt x="815340" y="147387"/>
                  </a:cubicBezTo>
                  <a:cubicBezTo>
                    <a:pt x="815340" y="147387"/>
                    <a:pt x="830580" y="149292"/>
                    <a:pt x="830580" y="149292"/>
                  </a:cubicBezTo>
                  <a:cubicBezTo>
                    <a:pt x="847725" y="144847"/>
                    <a:pt x="852170" y="123892"/>
                    <a:pt x="864870" y="113732"/>
                  </a:cubicBezTo>
                  <a:cubicBezTo>
                    <a:pt x="858520" y="111192"/>
                    <a:pt x="861695" y="94682"/>
                    <a:pt x="855345" y="88967"/>
                  </a:cubicBezTo>
                  <a:cubicBezTo>
                    <a:pt x="844550" y="79442"/>
                    <a:pt x="837565" y="90872"/>
                    <a:pt x="828040" y="87062"/>
                  </a:cubicBezTo>
                  <a:cubicBezTo>
                    <a:pt x="820420" y="83887"/>
                    <a:pt x="819786" y="63567"/>
                    <a:pt x="812800" y="59122"/>
                  </a:cubicBezTo>
                  <a:cubicBezTo>
                    <a:pt x="808355" y="56582"/>
                    <a:pt x="802640" y="61662"/>
                    <a:pt x="798195" y="59757"/>
                  </a:cubicBezTo>
                  <a:cubicBezTo>
                    <a:pt x="779145" y="50232"/>
                    <a:pt x="799465" y="34992"/>
                    <a:pt x="768350" y="29277"/>
                  </a:cubicBezTo>
                  <a:lnTo>
                    <a:pt x="767715" y="29277"/>
                  </a:lnTo>
                  <a:cubicBezTo>
                    <a:pt x="766445" y="33087"/>
                    <a:pt x="760095" y="36262"/>
                    <a:pt x="740411" y="38802"/>
                  </a:cubicBezTo>
                  <a:cubicBezTo>
                    <a:pt x="735330" y="39437"/>
                    <a:pt x="720725" y="45152"/>
                    <a:pt x="716280" y="43247"/>
                  </a:cubicBezTo>
                  <a:cubicBezTo>
                    <a:pt x="699136" y="37532"/>
                    <a:pt x="703580" y="3242"/>
                    <a:pt x="680086" y="67"/>
                  </a:cubicBezTo>
                  <a:cubicBezTo>
                    <a:pt x="668020" y="-1203"/>
                    <a:pt x="653415" y="15942"/>
                    <a:pt x="640715" y="16577"/>
                  </a:cubicBezTo>
                  <a:cubicBezTo>
                    <a:pt x="615950" y="17212"/>
                    <a:pt x="589280" y="-11363"/>
                    <a:pt x="563880" y="10862"/>
                  </a:cubicBezTo>
                  <a:cubicBezTo>
                    <a:pt x="551180" y="21657"/>
                    <a:pt x="554990" y="57852"/>
                    <a:pt x="537211" y="64202"/>
                  </a:cubicBezTo>
                  <a:cubicBezTo>
                    <a:pt x="532130" y="66107"/>
                    <a:pt x="523240" y="59122"/>
                    <a:pt x="518161" y="61027"/>
                  </a:cubicBezTo>
                  <a:cubicBezTo>
                    <a:pt x="508636" y="65472"/>
                    <a:pt x="504825" y="87697"/>
                    <a:pt x="488950" y="86427"/>
                  </a:cubicBezTo>
                  <a:cubicBezTo>
                    <a:pt x="478155" y="85157"/>
                    <a:pt x="468630" y="69917"/>
                    <a:pt x="457836" y="67377"/>
                  </a:cubicBezTo>
                  <a:cubicBezTo>
                    <a:pt x="432436" y="62297"/>
                    <a:pt x="445770" y="86427"/>
                    <a:pt x="434975" y="95317"/>
                  </a:cubicBezTo>
                  <a:cubicBezTo>
                    <a:pt x="422911" y="104842"/>
                    <a:pt x="371475" y="90237"/>
                    <a:pt x="353061" y="103572"/>
                  </a:cubicBezTo>
                  <a:cubicBezTo>
                    <a:pt x="333375" y="117542"/>
                    <a:pt x="352425" y="131512"/>
                    <a:pt x="354330" y="144212"/>
                  </a:cubicBezTo>
                  <a:cubicBezTo>
                    <a:pt x="354330" y="145482"/>
                    <a:pt x="351790" y="144212"/>
                    <a:pt x="349886" y="144212"/>
                  </a:cubicBezTo>
                  <a:cubicBezTo>
                    <a:pt x="340995" y="145482"/>
                    <a:pt x="332105" y="148657"/>
                    <a:pt x="323850" y="150562"/>
                  </a:cubicBezTo>
                  <a:cubicBezTo>
                    <a:pt x="294005" y="157547"/>
                    <a:pt x="249555" y="165167"/>
                    <a:pt x="219075" y="153737"/>
                  </a:cubicBezTo>
                  <a:cubicBezTo>
                    <a:pt x="198120" y="146117"/>
                    <a:pt x="170180" y="102302"/>
                    <a:pt x="153670" y="98492"/>
                  </a:cubicBezTo>
                  <a:cubicBezTo>
                    <a:pt x="148590" y="97222"/>
                    <a:pt x="144780" y="97857"/>
                    <a:pt x="142240" y="100397"/>
                  </a:cubicBezTo>
                  <a:lnTo>
                    <a:pt x="142875" y="101667"/>
                  </a:lnTo>
                  <a:cubicBezTo>
                    <a:pt x="142875" y="101032"/>
                    <a:pt x="142240" y="101032"/>
                    <a:pt x="142240" y="100397"/>
                  </a:cubicBezTo>
                  <a:cubicBezTo>
                    <a:pt x="142240" y="100397"/>
                    <a:pt x="141605" y="101032"/>
                    <a:pt x="141605" y="101032"/>
                  </a:cubicBezTo>
                  <a:cubicBezTo>
                    <a:pt x="134620" y="106747"/>
                    <a:pt x="136525" y="121987"/>
                    <a:pt x="131445" y="126432"/>
                  </a:cubicBezTo>
                  <a:cubicBezTo>
                    <a:pt x="129540" y="128337"/>
                    <a:pt x="124461" y="127067"/>
                    <a:pt x="122555" y="129607"/>
                  </a:cubicBezTo>
                  <a:cubicBezTo>
                    <a:pt x="121286" y="130877"/>
                    <a:pt x="125730" y="131512"/>
                    <a:pt x="126365" y="132782"/>
                  </a:cubicBezTo>
                  <a:cubicBezTo>
                    <a:pt x="127636" y="134687"/>
                    <a:pt x="130811" y="156277"/>
                    <a:pt x="129540" y="158182"/>
                  </a:cubicBezTo>
                  <a:cubicBezTo>
                    <a:pt x="127636" y="160722"/>
                    <a:pt x="92075" y="164532"/>
                    <a:pt x="89536" y="162627"/>
                  </a:cubicBezTo>
                  <a:cubicBezTo>
                    <a:pt x="76200" y="156912"/>
                    <a:pt x="71755" y="136592"/>
                    <a:pt x="49530" y="157547"/>
                  </a:cubicBezTo>
                  <a:cubicBezTo>
                    <a:pt x="43815" y="163262"/>
                    <a:pt x="84455" y="170882"/>
                    <a:pt x="81915" y="190567"/>
                  </a:cubicBezTo>
                  <a:cubicBezTo>
                    <a:pt x="78740" y="212792"/>
                    <a:pt x="55245" y="201997"/>
                    <a:pt x="46990" y="214062"/>
                  </a:cubicBezTo>
                  <a:cubicBezTo>
                    <a:pt x="44450" y="217872"/>
                    <a:pt x="53340" y="231207"/>
                    <a:pt x="52705" y="236287"/>
                  </a:cubicBezTo>
                  <a:cubicBezTo>
                    <a:pt x="50800" y="244542"/>
                    <a:pt x="43815" y="241367"/>
                    <a:pt x="45086" y="254702"/>
                  </a:cubicBezTo>
                  <a:cubicBezTo>
                    <a:pt x="45720" y="263592"/>
                    <a:pt x="57150" y="261052"/>
                    <a:pt x="55880" y="264862"/>
                  </a:cubicBezTo>
                  <a:cubicBezTo>
                    <a:pt x="49530" y="281372"/>
                    <a:pt x="22861" y="292802"/>
                    <a:pt x="0" y="312487"/>
                  </a:cubicBezTo>
                  <a:lnTo>
                    <a:pt x="0" y="313122"/>
                  </a:lnTo>
                  <a:cubicBezTo>
                    <a:pt x="5080" y="311852"/>
                    <a:pt x="12065" y="311852"/>
                    <a:pt x="21590" y="313122"/>
                  </a:cubicBezTo>
                  <a:cubicBezTo>
                    <a:pt x="35561" y="315662"/>
                    <a:pt x="24130" y="323917"/>
                    <a:pt x="25400" y="328997"/>
                  </a:cubicBezTo>
                  <a:cubicBezTo>
                    <a:pt x="26670" y="335982"/>
                    <a:pt x="38100" y="341062"/>
                    <a:pt x="39370" y="348682"/>
                  </a:cubicBezTo>
                  <a:cubicBezTo>
                    <a:pt x="40005" y="351857"/>
                    <a:pt x="33655" y="354397"/>
                    <a:pt x="34925" y="357572"/>
                  </a:cubicBezTo>
                  <a:cubicBezTo>
                    <a:pt x="36195" y="362652"/>
                    <a:pt x="45086" y="373447"/>
                    <a:pt x="55880" y="385512"/>
                  </a:cubicBezTo>
                  <a:lnTo>
                    <a:pt x="59690" y="386782"/>
                  </a:lnTo>
                  <a:cubicBezTo>
                    <a:pt x="58420" y="386147"/>
                    <a:pt x="57150" y="386147"/>
                    <a:pt x="55880" y="385512"/>
                  </a:cubicBezTo>
                  <a:cubicBezTo>
                    <a:pt x="72390" y="403927"/>
                    <a:pt x="93980" y="424882"/>
                    <a:pt x="100965" y="432502"/>
                  </a:cubicBezTo>
                  <a:cubicBezTo>
                    <a:pt x="110490" y="443297"/>
                    <a:pt x="127636" y="446472"/>
                    <a:pt x="137161" y="459172"/>
                  </a:cubicBezTo>
                  <a:cubicBezTo>
                    <a:pt x="142875" y="466792"/>
                    <a:pt x="142875" y="480762"/>
                    <a:pt x="149225" y="487747"/>
                  </a:cubicBezTo>
                  <a:cubicBezTo>
                    <a:pt x="156845" y="496002"/>
                    <a:pt x="174625" y="490287"/>
                    <a:pt x="184150" y="495367"/>
                  </a:cubicBezTo>
                  <a:cubicBezTo>
                    <a:pt x="194311" y="500447"/>
                    <a:pt x="201295" y="512512"/>
                    <a:pt x="212090" y="518227"/>
                  </a:cubicBezTo>
                  <a:cubicBezTo>
                    <a:pt x="227330" y="526482"/>
                    <a:pt x="297815" y="534737"/>
                    <a:pt x="312420" y="523942"/>
                  </a:cubicBezTo>
                  <a:cubicBezTo>
                    <a:pt x="318136" y="519497"/>
                    <a:pt x="320675" y="502352"/>
                    <a:pt x="330200" y="502352"/>
                  </a:cubicBezTo>
                  <a:cubicBezTo>
                    <a:pt x="330200" y="502352"/>
                    <a:pt x="342900" y="508702"/>
                    <a:pt x="342900" y="508702"/>
                  </a:cubicBezTo>
                  <a:cubicBezTo>
                    <a:pt x="358140" y="508067"/>
                    <a:pt x="369570" y="490287"/>
                    <a:pt x="380365" y="483937"/>
                  </a:cubicBezTo>
                  <a:cubicBezTo>
                    <a:pt x="384175" y="480762"/>
                    <a:pt x="391161" y="491557"/>
                    <a:pt x="401320" y="486477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7"/>
            <p:cNvSpPr/>
            <p:nvPr/>
          </p:nvSpPr>
          <p:spPr>
            <a:xfrm>
              <a:off x="9052533" y="4586769"/>
              <a:ext cx="420124" cy="263877"/>
            </a:xfrm>
            <a:custGeom>
              <a:avLst/>
              <a:gdLst/>
              <a:ahLst/>
              <a:cxnLst/>
              <a:rect l="l" t="t" r="r" b="b"/>
              <a:pathLst>
                <a:path w="420124" h="263877" extrusionOk="0">
                  <a:moveTo>
                    <a:pt x="68335" y="245580"/>
                  </a:moveTo>
                  <a:lnTo>
                    <a:pt x="68970" y="236055"/>
                  </a:lnTo>
                  <a:cubicBezTo>
                    <a:pt x="89290" y="230340"/>
                    <a:pt x="114690" y="257645"/>
                    <a:pt x="135010" y="237325"/>
                  </a:cubicBezTo>
                  <a:cubicBezTo>
                    <a:pt x="141360" y="231610"/>
                    <a:pt x="141360" y="218910"/>
                    <a:pt x="147710" y="213195"/>
                  </a:cubicBezTo>
                  <a:cubicBezTo>
                    <a:pt x="152790" y="208750"/>
                    <a:pt x="152790" y="217640"/>
                    <a:pt x="152790" y="218275"/>
                  </a:cubicBezTo>
                  <a:cubicBezTo>
                    <a:pt x="154695" y="230340"/>
                    <a:pt x="164220" y="240500"/>
                    <a:pt x="173110" y="248120"/>
                  </a:cubicBezTo>
                  <a:cubicBezTo>
                    <a:pt x="179460" y="253835"/>
                    <a:pt x="175650" y="253200"/>
                    <a:pt x="183270" y="251295"/>
                  </a:cubicBezTo>
                  <a:cubicBezTo>
                    <a:pt x="187079" y="250660"/>
                    <a:pt x="189620" y="244945"/>
                    <a:pt x="193429" y="244310"/>
                  </a:cubicBezTo>
                  <a:cubicBezTo>
                    <a:pt x="208670" y="241135"/>
                    <a:pt x="226450" y="274790"/>
                    <a:pt x="245500" y="260185"/>
                  </a:cubicBezTo>
                  <a:cubicBezTo>
                    <a:pt x="252485" y="254470"/>
                    <a:pt x="239785" y="236690"/>
                    <a:pt x="240420" y="231610"/>
                  </a:cubicBezTo>
                  <a:cubicBezTo>
                    <a:pt x="241054" y="225895"/>
                    <a:pt x="255025" y="229070"/>
                    <a:pt x="256295" y="223355"/>
                  </a:cubicBezTo>
                  <a:cubicBezTo>
                    <a:pt x="258835" y="213830"/>
                    <a:pt x="238515" y="215735"/>
                    <a:pt x="248675" y="201765"/>
                  </a:cubicBezTo>
                  <a:cubicBezTo>
                    <a:pt x="261375" y="183985"/>
                    <a:pt x="282965" y="200495"/>
                    <a:pt x="295029" y="190970"/>
                  </a:cubicBezTo>
                  <a:cubicBezTo>
                    <a:pt x="297570" y="188430"/>
                    <a:pt x="302650" y="157315"/>
                    <a:pt x="301379" y="153505"/>
                  </a:cubicBezTo>
                  <a:cubicBezTo>
                    <a:pt x="299475" y="147155"/>
                    <a:pt x="287410" y="140805"/>
                    <a:pt x="287410" y="133820"/>
                  </a:cubicBezTo>
                  <a:cubicBezTo>
                    <a:pt x="285504" y="107785"/>
                    <a:pt x="336304" y="110325"/>
                    <a:pt x="350275" y="99530"/>
                  </a:cubicBezTo>
                  <a:cubicBezTo>
                    <a:pt x="352815" y="97625"/>
                    <a:pt x="350275" y="91910"/>
                    <a:pt x="352815" y="90005"/>
                  </a:cubicBezTo>
                  <a:cubicBezTo>
                    <a:pt x="354720" y="88735"/>
                    <a:pt x="357895" y="90005"/>
                    <a:pt x="359800" y="90640"/>
                  </a:cubicBezTo>
                  <a:cubicBezTo>
                    <a:pt x="359800" y="90640"/>
                    <a:pt x="374404" y="91275"/>
                    <a:pt x="374404" y="91275"/>
                  </a:cubicBezTo>
                  <a:cubicBezTo>
                    <a:pt x="382660" y="86830"/>
                    <a:pt x="368690" y="66510"/>
                    <a:pt x="382025" y="63335"/>
                  </a:cubicBezTo>
                  <a:cubicBezTo>
                    <a:pt x="390915" y="60795"/>
                    <a:pt x="411870" y="71590"/>
                    <a:pt x="420125" y="74765"/>
                  </a:cubicBezTo>
                  <a:lnTo>
                    <a:pt x="416315" y="73495"/>
                  </a:lnTo>
                  <a:cubicBezTo>
                    <a:pt x="405520" y="61430"/>
                    <a:pt x="396629" y="50635"/>
                    <a:pt x="395360" y="45555"/>
                  </a:cubicBezTo>
                  <a:cubicBezTo>
                    <a:pt x="394725" y="42380"/>
                    <a:pt x="401075" y="39840"/>
                    <a:pt x="399804" y="36665"/>
                  </a:cubicBezTo>
                  <a:cubicBezTo>
                    <a:pt x="398535" y="29680"/>
                    <a:pt x="387104" y="24600"/>
                    <a:pt x="385835" y="16980"/>
                  </a:cubicBezTo>
                  <a:cubicBezTo>
                    <a:pt x="384565" y="11900"/>
                    <a:pt x="395995" y="3645"/>
                    <a:pt x="382025" y="1105"/>
                  </a:cubicBezTo>
                  <a:cubicBezTo>
                    <a:pt x="331225" y="-7150"/>
                    <a:pt x="350275" y="33490"/>
                    <a:pt x="340115" y="35395"/>
                  </a:cubicBezTo>
                  <a:cubicBezTo>
                    <a:pt x="328050" y="37300"/>
                    <a:pt x="311540" y="22060"/>
                    <a:pt x="299475" y="25235"/>
                  </a:cubicBezTo>
                  <a:cubicBezTo>
                    <a:pt x="291854" y="27140"/>
                    <a:pt x="286775" y="40475"/>
                    <a:pt x="279154" y="43015"/>
                  </a:cubicBezTo>
                  <a:cubicBezTo>
                    <a:pt x="255660" y="49365"/>
                    <a:pt x="221370" y="20790"/>
                    <a:pt x="197240" y="37935"/>
                  </a:cubicBezTo>
                  <a:cubicBezTo>
                    <a:pt x="192795" y="41110"/>
                    <a:pt x="193429" y="52540"/>
                    <a:pt x="189620" y="56350"/>
                  </a:cubicBezTo>
                  <a:cubicBezTo>
                    <a:pt x="184540" y="61430"/>
                    <a:pt x="163585" y="72225"/>
                    <a:pt x="157870" y="74765"/>
                  </a:cubicBezTo>
                  <a:cubicBezTo>
                    <a:pt x="147710" y="79210"/>
                    <a:pt x="146440" y="67780"/>
                    <a:pt x="138820" y="65875"/>
                  </a:cubicBezTo>
                  <a:cubicBezTo>
                    <a:pt x="128660" y="62700"/>
                    <a:pt x="114054" y="70320"/>
                    <a:pt x="103895" y="66510"/>
                  </a:cubicBezTo>
                  <a:cubicBezTo>
                    <a:pt x="103895" y="66510"/>
                    <a:pt x="93735" y="56350"/>
                    <a:pt x="93735" y="56350"/>
                  </a:cubicBezTo>
                  <a:cubicBezTo>
                    <a:pt x="81035" y="49365"/>
                    <a:pt x="65795" y="44285"/>
                    <a:pt x="48650" y="40475"/>
                  </a:cubicBezTo>
                  <a:lnTo>
                    <a:pt x="46745" y="43650"/>
                  </a:lnTo>
                  <a:cubicBezTo>
                    <a:pt x="40395" y="72860"/>
                    <a:pt x="4835" y="65240"/>
                    <a:pt x="390" y="83655"/>
                  </a:cubicBezTo>
                  <a:cubicBezTo>
                    <a:pt x="-4055" y="100800"/>
                    <a:pt x="30870" y="99530"/>
                    <a:pt x="35315" y="108420"/>
                  </a:cubicBezTo>
                  <a:cubicBezTo>
                    <a:pt x="39125" y="116675"/>
                    <a:pt x="10550" y="130645"/>
                    <a:pt x="9279" y="137630"/>
                  </a:cubicBezTo>
                  <a:cubicBezTo>
                    <a:pt x="6740" y="152235"/>
                    <a:pt x="25790" y="139535"/>
                    <a:pt x="28329" y="145250"/>
                  </a:cubicBezTo>
                  <a:cubicBezTo>
                    <a:pt x="32775" y="154775"/>
                    <a:pt x="14360" y="166840"/>
                    <a:pt x="21345" y="176365"/>
                  </a:cubicBezTo>
                  <a:cubicBezTo>
                    <a:pt x="28965" y="185890"/>
                    <a:pt x="70240" y="201130"/>
                    <a:pt x="56270" y="218275"/>
                  </a:cubicBezTo>
                  <a:cubicBezTo>
                    <a:pt x="50554" y="225895"/>
                    <a:pt x="41665" y="220180"/>
                    <a:pt x="33410" y="218275"/>
                  </a:cubicBezTo>
                  <a:cubicBezTo>
                    <a:pt x="30235" y="222085"/>
                    <a:pt x="37220" y="227800"/>
                    <a:pt x="37220" y="227800"/>
                  </a:cubicBezTo>
                  <a:cubicBezTo>
                    <a:pt x="37220" y="227800"/>
                    <a:pt x="20710" y="228435"/>
                    <a:pt x="20710" y="228435"/>
                  </a:cubicBezTo>
                  <a:cubicBezTo>
                    <a:pt x="14360" y="230340"/>
                    <a:pt x="18804" y="239865"/>
                    <a:pt x="14360" y="238595"/>
                  </a:cubicBezTo>
                  <a:cubicBezTo>
                    <a:pt x="26425" y="245580"/>
                    <a:pt x="55635" y="252565"/>
                    <a:pt x="68335" y="245580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1" name="Google Shape;241;p37"/>
            <p:cNvGrpSpPr/>
            <p:nvPr/>
          </p:nvGrpSpPr>
          <p:grpSpPr>
            <a:xfrm>
              <a:off x="8145429" y="4510806"/>
              <a:ext cx="1549231" cy="2133215"/>
              <a:chOff x="8145429" y="4510806"/>
              <a:chExt cx="1549231" cy="2133215"/>
            </a:xfrm>
          </p:grpSpPr>
          <p:sp>
            <p:nvSpPr>
              <p:cNvPr id="242" name="Google Shape;242;p37"/>
              <p:cNvSpPr/>
              <p:nvPr/>
            </p:nvSpPr>
            <p:spPr>
              <a:xfrm>
                <a:off x="9042773" y="6608369"/>
                <a:ext cx="32124" cy="35652"/>
              </a:xfrm>
              <a:custGeom>
                <a:avLst/>
                <a:gdLst/>
                <a:ahLst/>
                <a:cxnLst/>
                <a:rect l="l" t="t" r="r" b="b"/>
                <a:pathLst>
                  <a:path w="32124" h="35652" extrusionOk="0">
                    <a:moveTo>
                      <a:pt x="22215" y="35636"/>
                    </a:moveTo>
                    <a:cubicBezTo>
                      <a:pt x="34915" y="36271"/>
                      <a:pt x="34280" y="17856"/>
                      <a:pt x="26660" y="10871"/>
                    </a:cubicBezTo>
                    <a:cubicBezTo>
                      <a:pt x="-5090" y="-17069"/>
                      <a:pt x="-10805" y="15316"/>
                      <a:pt x="22215" y="3563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37"/>
              <p:cNvSpPr/>
              <p:nvPr/>
            </p:nvSpPr>
            <p:spPr>
              <a:xfrm>
                <a:off x="8779237" y="6179678"/>
                <a:ext cx="487868" cy="311994"/>
              </a:xfrm>
              <a:custGeom>
                <a:avLst/>
                <a:gdLst/>
                <a:ahLst/>
                <a:cxnLst/>
                <a:rect l="l" t="t" r="r" b="b"/>
                <a:pathLst>
                  <a:path w="487868" h="311994" extrusionOk="0">
                    <a:moveTo>
                      <a:pt x="479425" y="12207"/>
                    </a:moveTo>
                    <a:cubicBezTo>
                      <a:pt x="470536" y="8397"/>
                      <a:pt x="433070" y="33162"/>
                      <a:pt x="427990" y="21732"/>
                    </a:cubicBezTo>
                    <a:cubicBezTo>
                      <a:pt x="419736" y="3317"/>
                      <a:pt x="427355" y="37607"/>
                      <a:pt x="401955" y="38877"/>
                    </a:cubicBezTo>
                    <a:lnTo>
                      <a:pt x="394970" y="31892"/>
                    </a:lnTo>
                    <a:cubicBezTo>
                      <a:pt x="381636" y="27447"/>
                      <a:pt x="365125" y="24272"/>
                      <a:pt x="350520" y="26177"/>
                    </a:cubicBezTo>
                    <a:cubicBezTo>
                      <a:pt x="346711" y="26812"/>
                      <a:pt x="340995" y="38877"/>
                      <a:pt x="337186" y="40782"/>
                    </a:cubicBezTo>
                    <a:cubicBezTo>
                      <a:pt x="316865" y="52212"/>
                      <a:pt x="280670" y="49037"/>
                      <a:pt x="258445" y="47767"/>
                    </a:cubicBezTo>
                    <a:cubicBezTo>
                      <a:pt x="250190" y="47132"/>
                      <a:pt x="247650" y="40782"/>
                      <a:pt x="242570" y="40147"/>
                    </a:cubicBezTo>
                    <a:cubicBezTo>
                      <a:pt x="211455" y="37607"/>
                      <a:pt x="191770" y="71897"/>
                      <a:pt x="171450" y="25542"/>
                    </a:cubicBezTo>
                    <a:cubicBezTo>
                      <a:pt x="167005" y="16017"/>
                      <a:pt x="154940" y="29987"/>
                      <a:pt x="149225" y="23637"/>
                    </a:cubicBezTo>
                    <a:cubicBezTo>
                      <a:pt x="145415" y="19827"/>
                      <a:pt x="145415" y="7127"/>
                      <a:pt x="140970" y="1412"/>
                    </a:cubicBezTo>
                    <a:cubicBezTo>
                      <a:pt x="139065" y="-1763"/>
                      <a:pt x="128905" y="6492"/>
                      <a:pt x="128270" y="6492"/>
                    </a:cubicBezTo>
                    <a:cubicBezTo>
                      <a:pt x="116840" y="12207"/>
                      <a:pt x="119380" y="1412"/>
                      <a:pt x="108586" y="4587"/>
                    </a:cubicBezTo>
                    <a:cubicBezTo>
                      <a:pt x="99695" y="7127"/>
                      <a:pt x="100965" y="38242"/>
                      <a:pt x="76200" y="33162"/>
                    </a:cubicBezTo>
                    <a:cubicBezTo>
                      <a:pt x="61595" y="29987"/>
                      <a:pt x="61595" y="-2398"/>
                      <a:pt x="53975" y="142"/>
                    </a:cubicBezTo>
                    <a:cubicBezTo>
                      <a:pt x="45720" y="2682"/>
                      <a:pt x="60325" y="7127"/>
                      <a:pt x="50165" y="12207"/>
                    </a:cubicBezTo>
                    <a:cubicBezTo>
                      <a:pt x="40005" y="17287"/>
                      <a:pt x="24765" y="18557"/>
                      <a:pt x="16511" y="28082"/>
                    </a:cubicBezTo>
                    <a:cubicBezTo>
                      <a:pt x="4445" y="40147"/>
                      <a:pt x="17145" y="58562"/>
                      <a:pt x="0" y="66817"/>
                    </a:cubicBezTo>
                    <a:cubicBezTo>
                      <a:pt x="0" y="66817"/>
                      <a:pt x="6350" y="78882"/>
                      <a:pt x="6350" y="80152"/>
                    </a:cubicBezTo>
                    <a:cubicBezTo>
                      <a:pt x="6986" y="83327"/>
                      <a:pt x="6350" y="94757"/>
                      <a:pt x="12700" y="96027"/>
                    </a:cubicBezTo>
                    <a:cubicBezTo>
                      <a:pt x="26036" y="99202"/>
                      <a:pt x="24765" y="100472"/>
                      <a:pt x="31115" y="116347"/>
                    </a:cubicBezTo>
                    <a:cubicBezTo>
                      <a:pt x="33655" y="116347"/>
                      <a:pt x="36195" y="115712"/>
                      <a:pt x="38736" y="115712"/>
                    </a:cubicBezTo>
                    <a:cubicBezTo>
                      <a:pt x="46990" y="115077"/>
                      <a:pt x="54611" y="115712"/>
                      <a:pt x="62865" y="116347"/>
                    </a:cubicBezTo>
                    <a:cubicBezTo>
                      <a:pt x="69215" y="116982"/>
                      <a:pt x="111125" y="138572"/>
                      <a:pt x="114300" y="142382"/>
                    </a:cubicBezTo>
                    <a:cubicBezTo>
                      <a:pt x="122555" y="153177"/>
                      <a:pt x="138430" y="172862"/>
                      <a:pt x="151765" y="176672"/>
                    </a:cubicBezTo>
                    <a:cubicBezTo>
                      <a:pt x="153670" y="177307"/>
                      <a:pt x="156211" y="177307"/>
                      <a:pt x="158115" y="177307"/>
                    </a:cubicBezTo>
                    <a:cubicBezTo>
                      <a:pt x="160020" y="177307"/>
                      <a:pt x="162561" y="176672"/>
                      <a:pt x="164465" y="177942"/>
                    </a:cubicBezTo>
                    <a:cubicBezTo>
                      <a:pt x="170180" y="181752"/>
                      <a:pt x="172720" y="192547"/>
                      <a:pt x="177800" y="197627"/>
                    </a:cubicBezTo>
                    <a:cubicBezTo>
                      <a:pt x="178436" y="198262"/>
                      <a:pt x="208915" y="215407"/>
                      <a:pt x="209550" y="215407"/>
                    </a:cubicBezTo>
                    <a:cubicBezTo>
                      <a:pt x="228600" y="222392"/>
                      <a:pt x="245745" y="210327"/>
                      <a:pt x="264795" y="225567"/>
                    </a:cubicBezTo>
                    <a:cubicBezTo>
                      <a:pt x="282575" y="239537"/>
                      <a:pt x="286386" y="263032"/>
                      <a:pt x="299086" y="280812"/>
                    </a:cubicBezTo>
                    <a:cubicBezTo>
                      <a:pt x="301625" y="283987"/>
                      <a:pt x="337186" y="298592"/>
                      <a:pt x="340995" y="299227"/>
                    </a:cubicBezTo>
                    <a:cubicBezTo>
                      <a:pt x="346711" y="299862"/>
                      <a:pt x="348615" y="293512"/>
                      <a:pt x="354330" y="294147"/>
                    </a:cubicBezTo>
                    <a:cubicBezTo>
                      <a:pt x="365761" y="294782"/>
                      <a:pt x="376555" y="310022"/>
                      <a:pt x="386080" y="311927"/>
                    </a:cubicBezTo>
                    <a:cubicBezTo>
                      <a:pt x="395605" y="313832"/>
                      <a:pt x="390525" y="275097"/>
                      <a:pt x="399415" y="263032"/>
                    </a:cubicBezTo>
                    <a:cubicBezTo>
                      <a:pt x="401955" y="259222"/>
                      <a:pt x="429261" y="247792"/>
                      <a:pt x="427990" y="241442"/>
                    </a:cubicBezTo>
                    <a:cubicBezTo>
                      <a:pt x="428625" y="240172"/>
                      <a:pt x="427990" y="236997"/>
                      <a:pt x="424180" y="230012"/>
                    </a:cubicBezTo>
                    <a:lnTo>
                      <a:pt x="414020" y="226202"/>
                    </a:lnTo>
                    <a:cubicBezTo>
                      <a:pt x="408940" y="207787"/>
                      <a:pt x="405130" y="200802"/>
                      <a:pt x="412750" y="201437"/>
                    </a:cubicBezTo>
                    <a:cubicBezTo>
                      <a:pt x="415290" y="201437"/>
                      <a:pt x="417830" y="206517"/>
                      <a:pt x="420370" y="205247"/>
                    </a:cubicBezTo>
                    <a:cubicBezTo>
                      <a:pt x="422275" y="203977"/>
                      <a:pt x="419100" y="200802"/>
                      <a:pt x="418465" y="198897"/>
                    </a:cubicBezTo>
                    <a:cubicBezTo>
                      <a:pt x="413386" y="188737"/>
                      <a:pt x="400686" y="195722"/>
                      <a:pt x="396240" y="188102"/>
                    </a:cubicBezTo>
                    <a:cubicBezTo>
                      <a:pt x="394336" y="184292"/>
                      <a:pt x="394336" y="160797"/>
                      <a:pt x="395605" y="156987"/>
                    </a:cubicBezTo>
                    <a:cubicBezTo>
                      <a:pt x="398145" y="150002"/>
                      <a:pt x="408940" y="146192"/>
                      <a:pt x="411480" y="139207"/>
                    </a:cubicBezTo>
                    <a:cubicBezTo>
                      <a:pt x="426720" y="99837"/>
                      <a:pt x="427990" y="89042"/>
                      <a:pt x="459105" y="54752"/>
                    </a:cubicBezTo>
                    <a:cubicBezTo>
                      <a:pt x="471170" y="41417"/>
                      <a:pt x="469265" y="23637"/>
                      <a:pt x="483236" y="18557"/>
                    </a:cubicBezTo>
                    <a:cubicBezTo>
                      <a:pt x="490220" y="14747"/>
                      <a:pt x="489586" y="16652"/>
                      <a:pt x="479425" y="1220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37"/>
              <p:cNvSpPr/>
              <p:nvPr/>
            </p:nvSpPr>
            <p:spPr>
              <a:xfrm>
                <a:off x="8317803" y="5229574"/>
                <a:ext cx="149988" cy="300876"/>
              </a:xfrm>
              <a:custGeom>
                <a:avLst/>
                <a:gdLst/>
                <a:ahLst/>
                <a:cxnLst/>
                <a:rect l="l" t="t" r="r" b="b"/>
                <a:pathLst>
                  <a:path w="149988" h="300876" extrusionOk="0">
                    <a:moveTo>
                      <a:pt x="145205" y="920"/>
                    </a:moveTo>
                    <a:cubicBezTo>
                      <a:pt x="122345" y="-2255"/>
                      <a:pt x="141395" y="2825"/>
                      <a:pt x="133775" y="15525"/>
                    </a:cubicBezTo>
                    <a:cubicBezTo>
                      <a:pt x="132505" y="17430"/>
                      <a:pt x="128060" y="15525"/>
                      <a:pt x="126790" y="17430"/>
                    </a:cubicBezTo>
                    <a:cubicBezTo>
                      <a:pt x="120440" y="26955"/>
                      <a:pt x="131235" y="37750"/>
                      <a:pt x="127425" y="49180"/>
                    </a:cubicBezTo>
                    <a:lnTo>
                      <a:pt x="119170" y="57435"/>
                    </a:lnTo>
                    <a:cubicBezTo>
                      <a:pt x="112820" y="55530"/>
                      <a:pt x="105835" y="42830"/>
                      <a:pt x="95040" y="44735"/>
                    </a:cubicBezTo>
                    <a:cubicBezTo>
                      <a:pt x="86150" y="46641"/>
                      <a:pt x="86150" y="59341"/>
                      <a:pt x="78530" y="61245"/>
                    </a:cubicBezTo>
                    <a:cubicBezTo>
                      <a:pt x="78530" y="61245"/>
                      <a:pt x="60115" y="58705"/>
                      <a:pt x="60115" y="58705"/>
                    </a:cubicBezTo>
                    <a:cubicBezTo>
                      <a:pt x="56940" y="59341"/>
                      <a:pt x="42970" y="72041"/>
                      <a:pt x="41700" y="72041"/>
                    </a:cubicBezTo>
                    <a:cubicBezTo>
                      <a:pt x="38525" y="71405"/>
                      <a:pt x="38525" y="65055"/>
                      <a:pt x="35985" y="65055"/>
                    </a:cubicBezTo>
                    <a:lnTo>
                      <a:pt x="34080" y="77755"/>
                    </a:lnTo>
                    <a:cubicBezTo>
                      <a:pt x="32175" y="79025"/>
                      <a:pt x="29000" y="75850"/>
                      <a:pt x="27095" y="76485"/>
                    </a:cubicBezTo>
                    <a:cubicBezTo>
                      <a:pt x="21380" y="79025"/>
                      <a:pt x="30905" y="102520"/>
                      <a:pt x="7410" y="98710"/>
                    </a:cubicBezTo>
                    <a:cubicBezTo>
                      <a:pt x="4235" y="98075"/>
                      <a:pt x="23285" y="122205"/>
                      <a:pt x="22650" y="122841"/>
                    </a:cubicBezTo>
                    <a:cubicBezTo>
                      <a:pt x="19475" y="127920"/>
                      <a:pt x="6140" y="123475"/>
                      <a:pt x="3600" y="142525"/>
                    </a:cubicBezTo>
                    <a:cubicBezTo>
                      <a:pt x="2965" y="146970"/>
                      <a:pt x="30270" y="153320"/>
                      <a:pt x="26460" y="164750"/>
                    </a:cubicBezTo>
                    <a:lnTo>
                      <a:pt x="13760" y="169195"/>
                    </a:lnTo>
                    <a:cubicBezTo>
                      <a:pt x="8045" y="172370"/>
                      <a:pt x="16300" y="177450"/>
                      <a:pt x="9950" y="178085"/>
                    </a:cubicBezTo>
                    <a:cubicBezTo>
                      <a:pt x="6775" y="178720"/>
                      <a:pt x="2965" y="174910"/>
                      <a:pt x="425" y="176816"/>
                    </a:cubicBezTo>
                    <a:cubicBezTo>
                      <a:pt x="-1480" y="178720"/>
                      <a:pt x="3600" y="181260"/>
                      <a:pt x="4235" y="183800"/>
                    </a:cubicBezTo>
                    <a:cubicBezTo>
                      <a:pt x="7410" y="197770"/>
                      <a:pt x="30905" y="178720"/>
                      <a:pt x="29000" y="193325"/>
                    </a:cubicBezTo>
                    <a:cubicBezTo>
                      <a:pt x="28365" y="198405"/>
                      <a:pt x="16300" y="216185"/>
                      <a:pt x="9315" y="217455"/>
                    </a:cubicBezTo>
                    <a:cubicBezTo>
                      <a:pt x="7410" y="218091"/>
                      <a:pt x="4235" y="216820"/>
                      <a:pt x="4235" y="218091"/>
                    </a:cubicBezTo>
                    <a:cubicBezTo>
                      <a:pt x="7410" y="228250"/>
                      <a:pt x="37255" y="225710"/>
                      <a:pt x="39795" y="235870"/>
                    </a:cubicBezTo>
                    <a:cubicBezTo>
                      <a:pt x="40430" y="239680"/>
                      <a:pt x="23285" y="242220"/>
                      <a:pt x="22015" y="242855"/>
                    </a:cubicBezTo>
                    <a:cubicBezTo>
                      <a:pt x="16935" y="246666"/>
                      <a:pt x="20110" y="253650"/>
                      <a:pt x="17570" y="258095"/>
                    </a:cubicBezTo>
                    <a:cubicBezTo>
                      <a:pt x="15665" y="261270"/>
                      <a:pt x="22650" y="263175"/>
                      <a:pt x="25825" y="265716"/>
                    </a:cubicBezTo>
                    <a:cubicBezTo>
                      <a:pt x="31540" y="269525"/>
                      <a:pt x="39160" y="278416"/>
                      <a:pt x="49955" y="278416"/>
                    </a:cubicBezTo>
                    <a:cubicBezTo>
                      <a:pt x="52495" y="278416"/>
                      <a:pt x="55670" y="274605"/>
                      <a:pt x="57575" y="276510"/>
                    </a:cubicBezTo>
                    <a:cubicBezTo>
                      <a:pt x="59480" y="277780"/>
                      <a:pt x="53765" y="280320"/>
                      <a:pt x="54400" y="282225"/>
                    </a:cubicBezTo>
                    <a:cubicBezTo>
                      <a:pt x="56305" y="287305"/>
                      <a:pt x="60115" y="295560"/>
                      <a:pt x="66465" y="299370"/>
                    </a:cubicBezTo>
                    <a:cubicBezTo>
                      <a:pt x="78530" y="307625"/>
                      <a:pt x="77260" y="279685"/>
                      <a:pt x="84880" y="270160"/>
                    </a:cubicBezTo>
                    <a:cubicBezTo>
                      <a:pt x="88055" y="266985"/>
                      <a:pt x="93770" y="268255"/>
                      <a:pt x="97580" y="265716"/>
                    </a:cubicBezTo>
                    <a:cubicBezTo>
                      <a:pt x="103930" y="260635"/>
                      <a:pt x="86785" y="261905"/>
                      <a:pt x="89325" y="258095"/>
                    </a:cubicBezTo>
                    <a:cubicBezTo>
                      <a:pt x="92500" y="251745"/>
                      <a:pt x="101390" y="258730"/>
                      <a:pt x="104565" y="250475"/>
                    </a:cubicBezTo>
                    <a:cubicBezTo>
                      <a:pt x="110280" y="236505"/>
                      <a:pt x="112185" y="212375"/>
                      <a:pt x="114090" y="194595"/>
                    </a:cubicBezTo>
                    <a:cubicBezTo>
                      <a:pt x="115360" y="183800"/>
                      <a:pt x="143300" y="162845"/>
                      <a:pt x="145205" y="138716"/>
                    </a:cubicBezTo>
                    <a:cubicBezTo>
                      <a:pt x="146475" y="123475"/>
                      <a:pt x="150285" y="103155"/>
                      <a:pt x="147110" y="88550"/>
                    </a:cubicBezTo>
                    <a:cubicBezTo>
                      <a:pt x="145840" y="82200"/>
                      <a:pt x="146475" y="75850"/>
                      <a:pt x="145840" y="82200"/>
                    </a:cubicBezTo>
                    <a:cubicBezTo>
                      <a:pt x="145205" y="87916"/>
                      <a:pt x="135680" y="73945"/>
                      <a:pt x="136315" y="68230"/>
                    </a:cubicBezTo>
                    <a:cubicBezTo>
                      <a:pt x="136315" y="52355"/>
                      <a:pt x="159810" y="14255"/>
                      <a:pt x="145205" y="92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37"/>
              <p:cNvSpPr/>
              <p:nvPr/>
            </p:nvSpPr>
            <p:spPr>
              <a:xfrm>
                <a:off x="8547759" y="5276215"/>
                <a:ext cx="48598" cy="26709"/>
              </a:xfrm>
              <a:custGeom>
                <a:avLst/>
                <a:gdLst/>
                <a:ahLst/>
                <a:cxnLst/>
                <a:rect l="l" t="t" r="r" b="b"/>
                <a:pathLst>
                  <a:path w="48598" h="26709" extrusionOk="0">
                    <a:moveTo>
                      <a:pt x="974" y="9525"/>
                    </a:moveTo>
                    <a:cubicBezTo>
                      <a:pt x="7324" y="26035"/>
                      <a:pt x="24468" y="8255"/>
                      <a:pt x="35264" y="13970"/>
                    </a:cubicBezTo>
                    <a:cubicBezTo>
                      <a:pt x="37168" y="15240"/>
                      <a:pt x="37803" y="32385"/>
                      <a:pt x="45424" y="24765"/>
                    </a:cubicBezTo>
                    <a:cubicBezTo>
                      <a:pt x="47964" y="22225"/>
                      <a:pt x="47964" y="3810"/>
                      <a:pt x="48599" y="0"/>
                    </a:cubicBezTo>
                    <a:cubicBezTo>
                      <a:pt x="48599" y="0"/>
                      <a:pt x="32724" y="6350"/>
                      <a:pt x="24468" y="6350"/>
                    </a:cubicBezTo>
                    <a:cubicBezTo>
                      <a:pt x="21293" y="5715"/>
                      <a:pt x="-5376" y="-5715"/>
                      <a:pt x="974" y="952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37"/>
              <p:cNvSpPr/>
              <p:nvPr/>
            </p:nvSpPr>
            <p:spPr>
              <a:xfrm>
                <a:off x="8207653" y="5550602"/>
                <a:ext cx="250313" cy="433948"/>
              </a:xfrm>
              <a:custGeom>
                <a:avLst/>
                <a:gdLst/>
                <a:ahLst/>
                <a:cxnLst/>
                <a:rect l="l" t="t" r="r" b="b"/>
                <a:pathLst>
                  <a:path w="250313" h="433948" extrusionOk="0">
                    <a:moveTo>
                      <a:pt x="241384" y="132012"/>
                    </a:moveTo>
                    <a:cubicBezTo>
                      <a:pt x="237575" y="117407"/>
                      <a:pt x="240115" y="111692"/>
                      <a:pt x="233765" y="96452"/>
                    </a:cubicBezTo>
                    <a:cubicBezTo>
                      <a:pt x="232495" y="93277"/>
                      <a:pt x="235034" y="89467"/>
                      <a:pt x="237575" y="87562"/>
                    </a:cubicBezTo>
                    <a:cubicBezTo>
                      <a:pt x="238845" y="86292"/>
                      <a:pt x="243290" y="89467"/>
                      <a:pt x="242020" y="88197"/>
                    </a:cubicBezTo>
                    <a:cubicBezTo>
                      <a:pt x="234400" y="74862"/>
                      <a:pt x="230590" y="74862"/>
                      <a:pt x="222970" y="69782"/>
                    </a:cubicBezTo>
                    <a:lnTo>
                      <a:pt x="213445" y="68512"/>
                    </a:lnTo>
                    <a:cubicBezTo>
                      <a:pt x="214080" y="65337"/>
                      <a:pt x="220430" y="68512"/>
                      <a:pt x="222970" y="66607"/>
                    </a:cubicBezTo>
                    <a:cubicBezTo>
                      <a:pt x="234400" y="57717"/>
                      <a:pt x="219159" y="56447"/>
                      <a:pt x="235670" y="58987"/>
                    </a:cubicBezTo>
                    <a:cubicBezTo>
                      <a:pt x="236940" y="58987"/>
                      <a:pt x="239480" y="57082"/>
                      <a:pt x="238209" y="56447"/>
                    </a:cubicBezTo>
                    <a:cubicBezTo>
                      <a:pt x="238209" y="56447"/>
                      <a:pt x="221700" y="54542"/>
                      <a:pt x="221700" y="54542"/>
                    </a:cubicBezTo>
                    <a:cubicBezTo>
                      <a:pt x="214080" y="46922"/>
                      <a:pt x="228684" y="36127"/>
                      <a:pt x="226780" y="32952"/>
                    </a:cubicBezTo>
                    <a:cubicBezTo>
                      <a:pt x="226145" y="31682"/>
                      <a:pt x="222970" y="33587"/>
                      <a:pt x="222334" y="32317"/>
                    </a:cubicBezTo>
                    <a:cubicBezTo>
                      <a:pt x="218525" y="29142"/>
                      <a:pt x="224875" y="23427"/>
                      <a:pt x="213445" y="27872"/>
                    </a:cubicBezTo>
                    <a:lnTo>
                      <a:pt x="209634" y="36762"/>
                    </a:lnTo>
                    <a:cubicBezTo>
                      <a:pt x="203284" y="36127"/>
                      <a:pt x="210905" y="22792"/>
                      <a:pt x="207095" y="17712"/>
                    </a:cubicBezTo>
                    <a:cubicBezTo>
                      <a:pt x="200109" y="8187"/>
                      <a:pt x="188045" y="18982"/>
                      <a:pt x="185505" y="2472"/>
                    </a:cubicBezTo>
                    <a:cubicBezTo>
                      <a:pt x="179155" y="-8323"/>
                      <a:pt x="168359" y="19617"/>
                      <a:pt x="161375" y="21522"/>
                    </a:cubicBezTo>
                    <a:cubicBezTo>
                      <a:pt x="125180" y="31682"/>
                      <a:pt x="82634" y="90737"/>
                      <a:pt x="38820" y="57717"/>
                    </a:cubicBezTo>
                    <a:cubicBezTo>
                      <a:pt x="34375" y="54542"/>
                      <a:pt x="33740" y="33587"/>
                      <a:pt x="30565" y="34222"/>
                    </a:cubicBezTo>
                    <a:cubicBezTo>
                      <a:pt x="22309" y="36762"/>
                      <a:pt x="31200" y="46287"/>
                      <a:pt x="30565" y="50097"/>
                    </a:cubicBezTo>
                    <a:cubicBezTo>
                      <a:pt x="29295" y="57717"/>
                      <a:pt x="14055" y="68512"/>
                      <a:pt x="14690" y="76132"/>
                    </a:cubicBezTo>
                    <a:cubicBezTo>
                      <a:pt x="17865" y="114232"/>
                      <a:pt x="22945" y="50097"/>
                      <a:pt x="21040" y="91372"/>
                    </a:cubicBezTo>
                    <a:cubicBezTo>
                      <a:pt x="20405" y="99627"/>
                      <a:pt x="13420" y="93912"/>
                      <a:pt x="14690" y="102802"/>
                    </a:cubicBezTo>
                    <a:cubicBezTo>
                      <a:pt x="14690" y="104072"/>
                      <a:pt x="14690" y="105977"/>
                      <a:pt x="15325" y="107882"/>
                    </a:cubicBezTo>
                    <a:cubicBezTo>
                      <a:pt x="15959" y="108517"/>
                      <a:pt x="15325" y="105977"/>
                      <a:pt x="15959" y="104707"/>
                    </a:cubicBezTo>
                    <a:cubicBezTo>
                      <a:pt x="16595" y="102802"/>
                      <a:pt x="17230" y="98357"/>
                      <a:pt x="19134" y="98992"/>
                    </a:cubicBezTo>
                    <a:cubicBezTo>
                      <a:pt x="21040" y="99627"/>
                      <a:pt x="20405" y="103437"/>
                      <a:pt x="20405" y="105342"/>
                    </a:cubicBezTo>
                    <a:cubicBezTo>
                      <a:pt x="20405" y="106612"/>
                      <a:pt x="19134" y="107247"/>
                      <a:pt x="19770" y="108517"/>
                    </a:cubicBezTo>
                    <a:cubicBezTo>
                      <a:pt x="21040" y="111057"/>
                      <a:pt x="28025" y="106612"/>
                      <a:pt x="29930" y="107882"/>
                    </a:cubicBezTo>
                    <a:cubicBezTo>
                      <a:pt x="50884" y="123757"/>
                      <a:pt x="36280" y="141537"/>
                      <a:pt x="40090" y="152332"/>
                    </a:cubicBezTo>
                    <a:lnTo>
                      <a:pt x="50884" y="159952"/>
                    </a:lnTo>
                    <a:cubicBezTo>
                      <a:pt x="56600" y="168842"/>
                      <a:pt x="45170" y="179002"/>
                      <a:pt x="44534" y="187257"/>
                    </a:cubicBezTo>
                    <a:cubicBezTo>
                      <a:pt x="43900" y="192972"/>
                      <a:pt x="48980" y="198052"/>
                      <a:pt x="47075" y="203132"/>
                    </a:cubicBezTo>
                    <a:cubicBezTo>
                      <a:pt x="45805" y="207577"/>
                      <a:pt x="31200" y="210117"/>
                      <a:pt x="31200" y="210117"/>
                    </a:cubicBezTo>
                    <a:cubicBezTo>
                      <a:pt x="31200" y="212022"/>
                      <a:pt x="29295" y="241867"/>
                      <a:pt x="33740" y="245042"/>
                    </a:cubicBezTo>
                    <a:cubicBezTo>
                      <a:pt x="35009" y="246312"/>
                      <a:pt x="35645" y="242502"/>
                      <a:pt x="36915" y="240597"/>
                    </a:cubicBezTo>
                    <a:cubicBezTo>
                      <a:pt x="40725" y="235517"/>
                      <a:pt x="43265" y="233612"/>
                      <a:pt x="47075" y="237422"/>
                    </a:cubicBezTo>
                    <a:cubicBezTo>
                      <a:pt x="64220" y="252027"/>
                      <a:pt x="33105" y="263457"/>
                      <a:pt x="46440" y="274887"/>
                    </a:cubicBezTo>
                    <a:cubicBezTo>
                      <a:pt x="47709" y="276157"/>
                      <a:pt x="43265" y="273617"/>
                      <a:pt x="41995" y="272347"/>
                    </a:cubicBezTo>
                    <a:cubicBezTo>
                      <a:pt x="39455" y="271077"/>
                      <a:pt x="33740" y="262822"/>
                      <a:pt x="33740" y="263457"/>
                    </a:cubicBezTo>
                    <a:cubicBezTo>
                      <a:pt x="29295" y="271712"/>
                      <a:pt x="33105" y="283142"/>
                      <a:pt x="31834" y="291397"/>
                    </a:cubicBezTo>
                    <a:cubicBezTo>
                      <a:pt x="30565" y="301557"/>
                      <a:pt x="18500" y="306637"/>
                      <a:pt x="15959" y="314257"/>
                    </a:cubicBezTo>
                    <a:cubicBezTo>
                      <a:pt x="9609" y="339022"/>
                      <a:pt x="23580" y="337117"/>
                      <a:pt x="7070" y="357437"/>
                    </a:cubicBezTo>
                    <a:cubicBezTo>
                      <a:pt x="3259" y="361882"/>
                      <a:pt x="14690" y="371407"/>
                      <a:pt x="14690" y="371407"/>
                    </a:cubicBezTo>
                    <a:cubicBezTo>
                      <a:pt x="14690" y="372677"/>
                      <a:pt x="14055" y="374582"/>
                      <a:pt x="14055" y="375852"/>
                    </a:cubicBezTo>
                    <a:cubicBezTo>
                      <a:pt x="14055" y="377122"/>
                      <a:pt x="12150" y="379027"/>
                      <a:pt x="13420" y="380297"/>
                    </a:cubicBezTo>
                    <a:cubicBezTo>
                      <a:pt x="15325" y="382837"/>
                      <a:pt x="19770" y="392362"/>
                      <a:pt x="16595" y="390457"/>
                    </a:cubicBezTo>
                    <a:cubicBezTo>
                      <a:pt x="15325" y="389822"/>
                      <a:pt x="5800" y="378392"/>
                      <a:pt x="3259" y="379027"/>
                    </a:cubicBezTo>
                    <a:cubicBezTo>
                      <a:pt x="-3091" y="381567"/>
                      <a:pt x="1355" y="404427"/>
                      <a:pt x="3895" y="407602"/>
                    </a:cubicBezTo>
                    <a:cubicBezTo>
                      <a:pt x="10880" y="415857"/>
                      <a:pt x="18500" y="379027"/>
                      <a:pt x="24215" y="388552"/>
                    </a:cubicBezTo>
                    <a:cubicBezTo>
                      <a:pt x="29295" y="397442"/>
                      <a:pt x="31834" y="420937"/>
                      <a:pt x="38184" y="431732"/>
                    </a:cubicBezTo>
                    <a:cubicBezTo>
                      <a:pt x="40725" y="436177"/>
                      <a:pt x="44534" y="420302"/>
                      <a:pt x="49615" y="420937"/>
                    </a:cubicBezTo>
                    <a:cubicBezTo>
                      <a:pt x="66759" y="423477"/>
                      <a:pt x="53425" y="450782"/>
                      <a:pt x="94700" y="417762"/>
                    </a:cubicBezTo>
                    <a:cubicBezTo>
                      <a:pt x="105495" y="408872"/>
                      <a:pt x="95334" y="400617"/>
                      <a:pt x="98509" y="389822"/>
                    </a:cubicBezTo>
                    <a:cubicBezTo>
                      <a:pt x="100415" y="384107"/>
                      <a:pt x="113115" y="380932"/>
                      <a:pt x="110575" y="375852"/>
                    </a:cubicBezTo>
                    <a:cubicBezTo>
                      <a:pt x="109940" y="374582"/>
                      <a:pt x="99780" y="365692"/>
                      <a:pt x="102320" y="365057"/>
                    </a:cubicBezTo>
                    <a:cubicBezTo>
                      <a:pt x="111845" y="362517"/>
                      <a:pt x="113750" y="382202"/>
                      <a:pt x="122005" y="383472"/>
                    </a:cubicBezTo>
                    <a:cubicBezTo>
                      <a:pt x="126450" y="384107"/>
                      <a:pt x="128355" y="375217"/>
                      <a:pt x="132800" y="375217"/>
                    </a:cubicBezTo>
                    <a:cubicBezTo>
                      <a:pt x="142959" y="376487"/>
                      <a:pt x="149309" y="393632"/>
                      <a:pt x="154390" y="396807"/>
                    </a:cubicBezTo>
                    <a:cubicBezTo>
                      <a:pt x="164550" y="403157"/>
                      <a:pt x="163915" y="394267"/>
                      <a:pt x="170265" y="405062"/>
                    </a:cubicBezTo>
                    <a:cubicBezTo>
                      <a:pt x="171534" y="407602"/>
                      <a:pt x="182965" y="380932"/>
                      <a:pt x="183600" y="378392"/>
                    </a:cubicBezTo>
                    <a:cubicBezTo>
                      <a:pt x="189950" y="363152"/>
                      <a:pt x="194395" y="353627"/>
                      <a:pt x="196934" y="332672"/>
                    </a:cubicBezTo>
                    <a:cubicBezTo>
                      <a:pt x="201380" y="299017"/>
                      <a:pt x="214080" y="256472"/>
                      <a:pt x="224875" y="229167"/>
                    </a:cubicBezTo>
                    <a:cubicBezTo>
                      <a:pt x="228684" y="219642"/>
                      <a:pt x="204555" y="206942"/>
                      <a:pt x="212809" y="192972"/>
                    </a:cubicBezTo>
                    <a:cubicBezTo>
                      <a:pt x="221065" y="178367"/>
                      <a:pt x="251545" y="163127"/>
                      <a:pt x="250275" y="144077"/>
                    </a:cubicBezTo>
                    <a:cubicBezTo>
                      <a:pt x="250909" y="140267"/>
                      <a:pt x="242655" y="137727"/>
                      <a:pt x="241384" y="13201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37"/>
              <p:cNvSpPr/>
              <p:nvPr/>
            </p:nvSpPr>
            <p:spPr>
              <a:xfrm>
                <a:off x="8145429" y="4510806"/>
                <a:ext cx="1549231" cy="1754530"/>
              </a:xfrm>
              <a:custGeom>
                <a:avLst/>
                <a:gdLst/>
                <a:ahLst/>
                <a:cxnLst/>
                <a:rect l="l" t="t" r="r" b="b"/>
                <a:pathLst>
                  <a:path w="1549231" h="1754530" extrusionOk="0">
                    <a:moveTo>
                      <a:pt x="1485978" y="1271504"/>
                    </a:moveTo>
                    <a:cubicBezTo>
                      <a:pt x="1483438" y="1267059"/>
                      <a:pt x="1492328" y="1258169"/>
                      <a:pt x="1484073" y="1252454"/>
                    </a:cubicBezTo>
                    <a:cubicBezTo>
                      <a:pt x="1468198" y="1241659"/>
                      <a:pt x="1430098" y="1228959"/>
                      <a:pt x="1408508" y="1216259"/>
                    </a:cubicBezTo>
                    <a:cubicBezTo>
                      <a:pt x="1385648" y="1202289"/>
                      <a:pt x="1374218" y="1178794"/>
                      <a:pt x="1348183" y="1167364"/>
                    </a:cubicBezTo>
                    <a:cubicBezTo>
                      <a:pt x="1300558" y="1145774"/>
                      <a:pt x="1240868" y="1129899"/>
                      <a:pt x="1200228" y="1094974"/>
                    </a:cubicBezTo>
                    <a:cubicBezTo>
                      <a:pt x="1153873" y="1055604"/>
                      <a:pt x="1254838" y="1045444"/>
                      <a:pt x="1228168" y="1005439"/>
                    </a:cubicBezTo>
                    <a:cubicBezTo>
                      <a:pt x="1216738" y="988929"/>
                      <a:pt x="1179273" y="1006709"/>
                      <a:pt x="1162763" y="1002264"/>
                    </a:cubicBezTo>
                    <a:cubicBezTo>
                      <a:pt x="1148793" y="998454"/>
                      <a:pt x="1137363" y="1004169"/>
                      <a:pt x="1122758" y="1002899"/>
                    </a:cubicBezTo>
                    <a:cubicBezTo>
                      <a:pt x="1096723" y="1001629"/>
                      <a:pt x="1051003" y="980039"/>
                      <a:pt x="1031953" y="962894"/>
                    </a:cubicBezTo>
                    <a:cubicBezTo>
                      <a:pt x="1026238" y="957814"/>
                      <a:pt x="1033858" y="952099"/>
                      <a:pt x="1030683" y="947019"/>
                    </a:cubicBezTo>
                    <a:cubicBezTo>
                      <a:pt x="1025603" y="939399"/>
                      <a:pt x="1010363" y="938129"/>
                      <a:pt x="1004013" y="929239"/>
                    </a:cubicBezTo>
                    <a:cubicBezTo>
                      <a:pt x="970993" y="885424"/>
                      <a:pt x="946863" y="865104"/>
                      <a:pt x="930988" y="808589"/>
                    </a:cubicBezTo>
                    <a:cubicBezTo>
                      <a:pt x="923368" y="782554"/>
                      <a:pt x="912573" y="692384"/>
                      <a:pt x="898603" y="675874"/>
                    </a:cubicBezTo>
                    <a:cubicBezTo>
                      <a:pt x="879553" y="654284"/>
                      <a:pt x="877648" y="666349"/>
                      <a:pt x="857328" y="650474"/>
                    </a:cubicBezTo>
                    <a:cubicBezTo>
                      <a:pt x="843358" y="639679"/>
                      <a:pt x="833198" y="623169"/>
                      <a:pt x="820498" y="611104"/>
                    </a:cubicBezTo>
                    <a:cubicBezTo>
                      <a:pt x="787478" y="579989"/>
                      <a:pt x="743663" y="564114"/>
                      <a:pt x="736678" y="510774"/>
                    </a:cubicBezTo>
                    <a:cubicBezTo>
                      <a:pt x="732868" y="483469"/>
                      <a:pt x="729058" y="446004"/>
                      <a:pt x="741123" y="419969"/>
                    </a:cubicBezTo>
                    <a:cubicBezTo>
                      <a:pt x="744298" y="413619"/>
                      <a:pt x="748108" y="431399"/>
                      <a:pt x="758268" y="427589"/>
                    </a:cubicBezTo>
                    <a:cubicBezTo>
                      <a:pt x="762713" y="426319"/>
                      <a:pt x="753823" y="418699"/>
                      <a:pt x="755093" y="414889"/>
                    </a:cubicBezTo>
                    <a:cubicBezTo>
                      <a:pt x="755728" y="412984"/>
                      <a:pt x="762078" y="411714"/>
                      <a:pt x="762078" y="414254"/>
                    </a:cubicBezTo>
                    <a:cubicBezTo>
                      <a:pt x="762078" y="416159"/>
                      <a:pt x="769698" y="412984"/>
                      <a:pt x="770333" y="411714"/>
                    </a:cubicBezTo>
                    <a:cubicBezTo>
                      <a:pt x="770968" y="410444"/>
                      <a:pt x="777318" y="398379"/>
                      <a:pt x="777318" y="398379"/>
                    </a:cubicBezTo>
                    <a:cubicBezTo>
                      <a:pt x="771603" y="393934"/>
                      <a:pt x="756998" y="377424"/>
                      <a:pt x="756998" y="377424"/>
                    </a:cubicBezTo>
                    <a:cubicBezTo>
                      <a:pt x="754458" y="378694"/>
                      <a:pt x="758903" y="376154"/>
                      <a:pt x="755093" y="374249"/>
                    </a:cubicBezTo>
                    <a:cubicBezTo>
                      <a:pt x="753188" y="372979"/>
                      <a:pt x="749378" y="375519"/>
                      <a:pt x="748743" y="373614"/>
                    </a:cubicBezTo>
                    <a:cubicBezTo>
                      <a:pt x="746203" y="369169"/>
                      <a:pt x="753188" y="370439"/>
                      <a:pt x="753823" y="365994"/>
                    </a:cubicBezTo>
                    <a:cubicBezTo>
                      <a:pt x="754458" y="359644"/>
                      <a:pt x="751283" y="357104"/>
                      <a:pt x="750648" y="351389"/>
                    </a:cubicBezTo>
                    <a:cubicBezTo>
                      <a:pt x="750648" y="349484"/>
                      <a:pt x="753188" y="345039"/>
                      <a:pt x="751283" y="345039"/>
                    </a:cubicBezTo>
                    <a:cubicBezTo>
                      <a:pt x="746203" y="344404"/>
                      <a:pt x="739218" y="357104"/>
                      <a:pt x="740488" y="342499"/>
                    </a:cubicBezTo>
                    <a:cubicBezTo>
                      <a:pt x="742393" y="321544"/>
                      <a:pt x="735408" y="346944"/>
                      <a:pt x="733503" y="332339"/>
                    </a:cubicBezTo>
                    <a:cubicBezTo>
                      <a:pt x="733503" y="330434"/>
                      <a:pt x="731598" y="328529"/>
                      <a:pt x="732868" y="327259"/>
                    </a:cubicBezTo>
                    <a:cubicBezTo>
                      <a:pt x="743663" y="319004"/>
                      <a:pt x="754458" y="304399"/>
                      <a:pt x="755728" y="301224"/>
                    </a:cubicBezTo>
                    <a:cubicBezTo>
                      <a:pt x="754458" y="301224"/>
                      <a:pt x="753823" y="301859"/>
                      <a:pt x="753188" y="302494"/>
                    </a:cubicBezTo>
                    <a:cubicBezTo>
                      <a:pt x="755728" y="299954"/>
                      <a:pt x="756363" y="299954"/>
                      <a:pt x="755728" y="301224"/>
                    </a:cubicBezTo>
                    <a:cubicBezTo>
                      <a:pt x="761443" y="299319"/>
                      <a:pt x="770968" y="301859"/>
                      <a:pt x="770968" y="296779"/>
                    </a:cubicBezTo>
                    <a:cubicBezTo>
                      <a:pt x="770968" y="294239"/>
                      <a:pt x="765253" y="291699"/>
                      <a:pt x="767158" y="290429"/>
                    </a:cubicBezTo>
                    <a:cubicBezTo>
                      <a:pt x="769698" y="289159"/>
                      <a:pt x="772238" y="294239"/>
                      <a:pt x="775413" y="294239"/>
                    </a:cubicBezTo>
                    <a:cubicBezTo>
                      <a:pt x="782398" y="294874"/>
                      <a:pt x="776683" y="278999"/>
                      <a:pt x="784938" y="289159"/>
                    </a:cubicBezTo>
                    <a:cubicBezTo>
                      <a:pt x="786843" y="291064"/>
                      <a:pt x="795733" y="287889"/>
                      <a:pt x="793828" y="289794"/>
                    </a:cubicBezTo>
                    <a:cubicBezTo>
                      <a:pt x="782398" y="303129"/>
                      <a:pt x="775413" y="293604"/>
                      <a:pt x="769698" y="309479"/>
                    </a:cubicBezTo>
                    <a:cubicBezTo>
                      <a:pt x="769698" y="309479"/>
                      <a:pt x="778588" y="306304"/>
                      <a:pt x="792558" y="300589"/>
                    </a:cubicBezTo>
                    <a:cubicBezTo>
                      <a:pt x="809068" y="294239"/>
                      <a:pt x="829388" y="279634"/>
                      <a:pt x="847168" y="278999"/>
                    </a:cubicBezTo>
                    <a:cubicBezTo>
                      <a:pt x="849708" y="278999"/>
                      <a:pt x="875743" y="278364"/>
                      <a:pt x="870028" y="268204"/>
                    </a:cubicBezTo>
                    <a:cubicBezTo>
                      <a:pt x="868758" y="266299"/>
                      <a:pt x="865583" y="270744"/>
                      <a:pt x="863043" y="270744"/>
                    </a:cubicBezTo>
                    <a:cubicBezTo>
                      <a:pt x="863043" y="270744"/>
                      <a:pt x="856058" y="266934"/>
                      <a:pt x="859233" y="264394"/>
                    </a:cubicBezTo>
                    <a:cubicBezTo>
                      <a:pt x="868758" y="256774"/>
                      <a:pt x="873203" y="251694"/>
                      <a:pt x="883998" y="259949"/>
                    </a:cubicBezTo>
                    <a:cubicBezTo>
                      <a:pt x="888443" y="263759"/>
                      <a:pt x="898603" y="261219"/>
                      <a:pt x="903048" y="265029"/>
                    </a:cubicBezTo>
                    <a:cubicBezTo>
                      <a:pt x="904953" y="266299"/>
                      <a:pt x="906858" y="268839"/>
                      <a:pt x="906858" y="271379"/>
                    </a:cubicBezTo>
                    <a:cubicBezTo>
                      <a:pt x="906858" y="273919"/>
                      <a:pt x="900508" y="275189"/>
                      <a:pt x="901778" y="277094"/>
                    </a:cubicBezTo>
                    <a:cubicBezTo>
                      <a:pt x="903683" y="278999"/>
                      <a:pt x="906223" y="274554"/>
                      <a:pt x="908763" y="273284"/>
                    </a:cubicBezTo>
                    <a:cubicBezTo>
                      <a:pt x="918923" y="268204"/>
                      <a:pt x="920193" y="249789"/>
                      <a:pt x="934163" y="260584"/>
                    </a:cubicBezTo>
                    <a:cubicBezTo>
                      <a:pt x="945593" y="269474"/>
                      <a:pt x="942418" y="277729"/>
                      <a:pt x="947498" y="286619"/>
                    </a:cubicBezTo>
                    <a:cubicBezTo>
                      <a:pt x="948768" y="288524"/>
                      <a:pt x="955118" y="288524"/>
                      <a:pt x="953848" y="290429"/>
                    </a:cubicBezTo>
                    <a:cubicBezTo>
                      <a:pt x="951943" y="292969"/>
                      <a:pt x="948133" y="289159"/>
                      <a:pt x="944958" y="289794"/>
                    </a:cubicBezTo>
                    <a:cubicBezTo>
                      <a:pt x="943688" y="289794"/>
                      <a:pt x="943053" y="291699"/>
                      <a:pt x="942418" y="292969"/>
                    </a:cubicBezTo>
                    <a:cubicBezTo>
                      <a:pt x="950673" y="294874"/>
                      <a:pt x="959563" y="300589"/>
                      <a:pt x="965278" y="292969"/>
                    </a:cubicBezTo>
                    <a:cubicBezTo>
                      <a:pt x="979248" y="275824"/>
                      <a:pt x="937338" y="260584"/>
                      <a:pt x="930353" y="251059"/>
                    </a:cubicBezTo>
                    <a:cubicBezTo>
                      <a:pt x="922733" y="241534"/>
                      <a:pt x="941783" y="229469"/>
                      <a:pt x="937338" y="219944"/>
                    </a:cubicBezTo>
                    <a:cubicBezTo>
                      <a:pt x="934798" y="214229"/>
                      <a:pt x="915748" y="226929"/>
                      <a:pt x="918288" y="212324"/>
                    </a:cubicBezTo>
                    <a:cubicBezTo>
                      <a:pt x="919558" y="205339"/>
                      <a:pt x="948768" y="191369"/>
                      <a:pt x="944323" y="183114"/>
                    </a:cubicBezTo>
                    <a:cubicBezTo>
                      <a:pt x="939878" y="174224"/>
                      <a:pt x="904953" y="175494"/>
                      <a:pt x="909398" y="158349"/>
                    </a:cubicBezTo>
                    <a:cubicBezTo>
                      <a:pt x="914478" y="139934"/>
                      <a:pt x="949403" y="147554"/>
                      <a:pt x="955753" y="118344"/>
                    </a:cubicBezTo>
                    <a:lnTo>
                      <a:pt x="957658" y="115169"/>
                    </a:lnTo>
                    <a:cubicBezTo>
                      <a:pt x="902413" y="102469"/>
                      <a:pt x="831293" y="100564"/>
                      <a:pt x="793193" y="72624"/>
                    </a:cubicBezTo>
                    <a:cubicBezTo>
                      <a:pt x="788748" y="69449"/>
                      <a:pt x="788748" y="58654"/>
                      <a:pt x="783668" y="56114"/>
                    </a:cubicBezTo>
                    <a:cubicBezTo>
                      <a:pt x="781128" y="54844"/>
                      <a:pt x="776683" y="57384"/>
                      <a:pt x="775413" y="55479"/>
                    </a:cubicBezTo>
                    <a:cubicBezTo>
                      <a:pt x="772238" y="51669"/>
                      <a:pt x="781128" y="45319"/>
                      <a:pt x="779223" y="40239"/>
                    </a:cubicBezTo>
                    <a:cubicBezTo>
                      <a:pt x="777318" y="35159"/>
                      <a:pt x="763983" y="33889"/>
                      <a:pt x="760808" y="28809"/>
                    </a:cubicBezTo>
                    <a:cubicBezTo>
                      <a:pt x="760173" y="27539"/>
                      <a:pt x="759538" y="10394"/>
                      <a:pt x="760808" y="9759"/>
                    </a:cubicBezTo>
                    <a:cubicBezTo>
                      <a:pt x="763983" y="7219"/>
                      <a:pt x="773508" y="5949"/>
                      <a:pt x="770968" y="2774"/>
                    </a:cubicBezTo>
                    <a:cubicBezTo>
                      <a:pt x="765253" y="-4211"/>
                      <a:pt x="744298" y="4044"/>
                      <a:pt x="737313" y="5314"/>
                    </a:cubicBezTo>
                    <a:cubicBezTo>
                      <a:pt x="717628" y="9124"/>
                      <a:pt x="642698" y="1504"/>
                      <a:pt x="636348" y="5949"/>
                    </a:cubicBezTo>
                    <a:cubicBezTo>
                      <a:pt x="627458" y="12299"/>
                      <a:pt x="623013" y="37699"/>
                      <a:pt x="612853" y="41509"/>
                    </a:cubicBezTo>
                    <a:cubicBezTo>
                      <a:pt x="610313" y="42144"/>
                      <a:pt x="578563" y="33254"/>
                      <a:pt x="577293" y="31349"/>
                    </a:cubicBezTo>
                    <a:cubicBezTo>
                      <a:pt x="575388" y="28174"/>
                      <a:pt x="584913" y="21189"/>
                      <a:pt x="570308" y="18014"/>
                    </a:cubicBezTo>
                    <a:cubicBezTo>
                      <a:pt x="562053" y="16109"/>
                      <a:pt x="552528" y="22459"/>
                      <a:pt x="544908" y="14839"/>
                    </a:cubicBezTo>
                    <a:lnTo>
                      <a:pt x="545543" y="11664"/>
                    </a:lnTo>
                    <a:cubicBezTo>
                      <a:pt x="542368" y="25634"/>
                      <a:pt x="533478" y="35159"/>
                      <a:pt x="530303" y="47859"/>
                    </a:cubicBezTo>
                    <a:cubicBezTo>
                      <a:pt x="527763" y="58019"/>
                      <a:pt x="543638" y="55479"/>
                      <a:pt x="541098" y="68179"/>
                    </a:cubicBezTo>
                    <a:lnTo>
                      <a:pt x="536018" y="77069"/>
                    </a:lnTo>
                    <a:cubicBezTo>
                      <a:pt x="512523" y="84054"/>
                      <a:pt x="516333" y="42779"/>
                      <a:pt x="492838" y="56114"/>
                    </a:cubicBezTo>
                    <a:cubicBezTo>
                      <a:pt x="469978" y="68814"/>
                      <a:pt x="496648" y="89769"/>
                      <a:pt x="496648" y="94214"/>
                    </a:cubicBezTo>
                    <a:cubicBezTo>
                      <a:pt x="496648" y="94214"/>
                      <a:pt x="488393" y="108819"/>
                      <a:pt x="488393" y="108819"/>
                    </a:cubicBezTo>
                    <a:cubicBezTo>
                      <a:pt x="487758" y="120884"/>
                      <a:pt x="503633" y="121519"/>
                      <a:pt x="485853" y="127234"/>
                    </a:cubicBezTo>
                    <a:cubicBezTo>
                      <a:pt x="483313" y="127869"/>
                      <a:pt x="481408" y="130409"/>
                      <a:pt x="478868" y="129774"/>
                    </a:cubicBezTo>
                    <a:cubicBezTo>
                      <a:pt x="471883" y="126599"/>
                      <a:pt x="475058" y="101199"/>
                      <a:pt x="467438" y="96754"/>
                    </a:cubicBezTo>
                    <a:cubicBezTo>
                      <a:pt x="451563" y="86594"/>
                      <a:pt x="435688" y="111994"/>
                      <a:pt x="422353" y="106914"/>
                    </a:cubicBezTo>
                    <a:cubicBezTo>
                      <a:pt x="399493" y="97389"/>
                      <a:pt x="418543" y="75799"/>
                      <a:pt x="406478" y="63734"/>
                    </a:cubicBezTo>
                    <a:cubicBezTo>
                      <a:pt x="403938" y="61194"/>
                      <a:pt x="402668" y="72624"/>
                      <a:pt x="398858" y="71989"/>
                    </a:cubicBezTo>
                    <a:cubicBezTo>
                      <a:pt x="397588" y="71989"/>
                      <a:pt x="391873" y="52304"/>
                      <a:pt x="382348" y="66909"/>
                    </a:cubicBezTo>
                    <a:cubicBezTo>
                      <a:pt x="381078" y="69449"/>
                      <a:pt x="382348" y="71989"/>
                      <a:pt x="382348" y="74529"/>
                    </a:cubicBezTo>
                    <a:cubicBezTo>
                      <a:pt x="382348" y="80244"/>
                      <a:pt x="384888" y="92944"/>
                      <a:pt x="382348" y="98024"/>
                    </a:cubicBezTo>
                    <a:cubicBezTo>
                      <a:pt x="374728" y="117709"/>
                      <a:pt x="332818" y="132949"/>
                      <a:pt x="334723" y="157714"/>
                    </a:cubicBezTo>
                    <a:cubicBezTo>
                      <a:pt x="335358" y="162794"/>
                      <a:pt x="352503" y="181844"/>
                      <a:pt x="335358" y="186289"/>
                    </a:cubicBezTo>
                    <a:cubicBezTo>
                      <a:pt x="322658" y="189464"/>
                      <a:pt x="325198" y="164064"/>
                      <a:pt x="321388" y="158984"/>
                    </a:cubicBezTo>
                    <a:lnTo>
                      <a:pt x="307418" y="150729"/>
                    </a:lnTo>
                    <a:cubicBezTo>
                      <a:pt x="306783" y="145014"/>
                      <a:pt x="317578" y="142474"/>
                      <a:pt x="318213" y="136124"/>
                    </a:cubicBezTo>
                    <a:cubicBezTo>
                      <a:pt x="318213" y="134219"/>
                      <a:pt x="275033" y="109454"/>
                      <a:pt x="271223" y="94849"/>
                    </a:cubicBezTo>
                    <a:cubicBezTo>
                      <a:pt x="269953" y="88499"/>
                      <a:pt x="276303" y="70719"/>
                      <a:pt x="276303" y="63099"/>
                    </a:cubicBezTo>
                    <a:cubicBezTo>
                      <a:pt x="276303" y="60559"/>
                      <a:pt x="278843" y="56749"/>
                      <a:pt x="276938" y="54844"/>
                    </a:cubicBezTo>
                    <a:cubicBezTo>
                      <a:pt x="273128" y="51669"/>
                      <a:pt x="236933" y="77704"/>
                      <a:pt x="231853" y="80244"/>
                    </a:cubicBezTo>
                    <a:cubicBezTo>
                      <a:pt x="214708" y="91039"/>
                      <a:pt x="235028" y="89134"/>
                      <a:pt x="232488" y="101834"/>
                    </a:cubicBezTo>
                    <a:cubicBezTo>
                      <a:pt x="231218" y="109454"/>
                      <a:pt x="187403" y="145014"/>
                      <a:pt x="184228" y="145014"/>
                    </a:cubicBezTo>
                    <a:cubicBezTo>
                      <a:pt x="175338" y="146284"/>
                      <a:pt x="162638" y="127234"/>
                      <a:pt x="151843" y="127234"/>
                    </a:cubicBezTo>
                    <a:cubicBezTo>
                      <a:pt x="132793" y="127869"/>
                      <a:pt x="106758" y="145649"/>
                      <a:pt x="86438" y="136124"/>
                    </a:cubicBezTo>
                    <a:cubicBezTo>
                      <a:pt x="83263" y="134854"/>
                      <a:pt x="81993" y="131679"/>
                      <a:pt x="80088" y="128504"/>
                    </a:cubicBezTo>
                    <a:lnTo>
                      <a:pt x="78818" y="125329"/>
                    </a:lnTo>
                    <a:cubicBezTo>
                      <a:pt x="15953" y="153904"/>
                      <a:pt x="49608" y="148189"/>
                      <a:pt x="63578" y="179939"/>
                    </a:cubicBezTo>
                    <a:cubicBezTo>
                      <a:pt x="64848" y="182479"/>
                      <a:pt x="63578" y="185019"/>
                      <a:pt x="62943" y="187559"/>
                    </a:cubicBezTo>
                    <a:cubicBezTo>
                      <a:pt x="62943" y="187559"/>
                      <a:pt x="62308" y="202164"/>
                      <a:pt x="62308" y="202164"/>
                    </a:cubicBezTo>
                    <a:cubicBezTo>
                      <a:pt x="64848" y="209784"/>
                      <a:pt x="82628" y="216769"/>
                      <a:pt x="83263" y="224389"/>
                    </a:cubicBezTo>
                    <a:cubicBezTo>
                      <a:pt x="83898" y="234549"/>
                      <a:pt x="39448" y="270109"/>
                      <a:pt x="31193" y="270109"/>
                    </a:cubicBezTo>
                    <a:cubicBezTo>
                      <a:pt x="21668" y="270109"/>
                      <a:pt x="26113" y="260584"/>
                      <a:pt x="7063" y="266299"/>
                    </a:cubicBezTo>
                    <a:cubicBezTo>
                      <a:pt x="4523" y="266934"/>
                      <a:pt x="713" y="265664"/>
                      <a:pt x="78" y="268204"/>
                    </a:cubicBezTo>
                    <a:cubicBezTo>
                      <a:pt x="-1192" y="272649"/>
                      <a:pt x="13413" y="285349"/>
                      <a:pt x="14683" y="289794"/>
                    </a:cubicBezTo>
                    <a:cubicBezTo>
                      <a:pt x="15953" y="293604"/>
                      <a:pt x="10873" y="298684"/>
                      <a:pt x="12778" y="301859"/>
                    </a:cubicBezTo>
                    <a:cubicBezTo>
                      <a:pt x="17858" y="312654"/>
                      <a:pt x="39448" y="315829"/>
                      <a:pt x="44528" y="325989"/>
                    </a:cubicBezTo>
                    <a:cubicBezTo>
                      <a:pt x="59133" y="353294"/>
                      <a:pt x="24208" y="362819"/>
                      <a:pt x="12778" y="381234"/>
                    </a:cubicBezTo>
                    <a:cubicBezTo>
                      <a:pt x="6428" y="391394"/>
                      <a:pt x="22938" y="392029"/>
                      <a:pt x="21033" y="398379"/>
                    </a:cubicBezTo>
                    <a:cubicBezTo>
                      <a:pt x="19128" y="405999"/>
                      <a:pt x="9603" y="410444"/>
                      <a:pt x="17223" y="423144"/>
                    </a:cubicBezTo>
                    <a:cubicBezTo>
                      <a:pt x="47703" y="475214"/>
                      <a:pt x="102313" y="456164"/>
                      <a:pt x="110568" y="463784"/>
                    </a:cubicBezTo>
                    <a:cubicBezTo>
                      <a:pt x="130888" y="480929"/>
                      <a:pt x="83263" y="508234"/>
                      <a:pt x="78818" y="519029"/>
                    </a:cubicBezTo>
                    <a:cubicBezTo>
                      <a:pt x="78818" y="519029"/>
                      <a:pt x="80088" y="529824"/>
                      <a:pt x="80723" y="533634"/>
                    </a:cubicBezTo>
                    <a:cubicBezTo>
                      <a:pt x="87708" y="534904"/>
                      <a:pt x="97233" y="538714"/>
                      <a:pt x="101043" y="538079"/>
                    </a:cubicBezTo>
                    <a:cubicBezTo>
                      <a:pt x="118188" y="536174"/>
                      <a:pt x="158828" y="531094"/>
                      <a:pt x="170258" y="517124"/>
                    </a:cubicBezTo>
                    <a:cubicBezTo>
                      <a:pt x="172163" y="514584"/>
                      <a:pt x="167718" y="510139"/>
                      <a:pt x="169623" y="507599"/>
                    </a:cubicBezTo>
                    <a:cubicBezTo>
                      <a:pt x="172163" y="503789"/>
                      <a:pt x="179148" y="503789"/>
                      <a:pt x="182323" y="499979"/>
                    </a:cubicBezTo>
                    <a:cubicBezTo>
                      <a:pt x="187403" y="494264"/>
                      <a:pt x="179783" y="491089"/>
                      <a:pt x="189308" y="485374"/>
                    </a:cubicBezTo>
                    <a:cubicBezTo>
                      <a:pt x="194388" y="482199"/>
                      <a:pt x="206453" y="483469"/>
                      <a:pt x="210898" y="479024"/>
                    </a:cubicBezTo>
                    <a:cubicBezTo>
                      <a:pt x="215343" y="474579"/>
                      <a:pt x="214073" y="465054"/>
                      <a:pt x="215978" y="460609"/>
                    </a:cubicBezTo>
                    <a:cubicBezTo>
                      <a:pt x="218518" y="454894"/>
                      <a:pt x="257888" y="439654"/>
                      <a:pt x="264238" y="439019"/>
                    </a:cubicBezTo>
                    <a:cubicBezTo>
                      <a:pt x="266143" y="439019"/>
                      <a:pt x="309958" y="457434"/>
                      <a:pt x="311228" y="458069"/>
                    </a:cubicBezTo>
                    <a:cubicBezTo>
                      <a:pt x="311228" y="458069"/>
                      <a:pt x="313768" y="477754"/>
                      <a:pt x="320753" y="472039"/>
                    </a:cubicBezTo>
                    <a:cubicBezTo>
                      <a:pt x="323293" y="470134"/>
                      <a:pt x="321388" y="461879"/>
                      <a:pt x="323928" y="463149"/>
                    </a:cubicBezTo>
                    <a:cubicBezTo>
                      <a:pt x="334723" y="466324"/>
                      <a:pt x="384888" y="522204"/>
                      <a:pt x="396318" y="532999"/>
                    </a:cubicBezTo>
                    <a:cubicBezTo>
                      <a:pt x="399493" y="536174"/>
                      <a:pt x="395048" y="519664"/>
                      <a:pt x="397588" y="520299"/>
                    </a:cubicBezTo>
                    <a:cubicBezTo>
                      <a:pt x="400763" y="520934"/>
                      <a:pt x="426798" y="537444"/>
                      <a:pt x="431243" y="540619"/>
                    </a:cubicBezTo>
                    <a:cubicBezTo>
                      <a:pt x="465533" y="561574"/>
                      <a:pt x="433148" y="620629"/>
                      <a:pt x="447753" y="646664"/>
                    </a:cubicBezTo>
                    <a:cubicBezTo>
                      <a:pt x="456008" y="661269"/>
                      <a:pt x="468073" y="674604"/>
                      <a:pt x="471883" y="693654"/>
                    </a:cubicBezTo>
                    <a:cubicBezTo>
                      <a:pt x="475058" y="710164"/>
                      <a:pt x="455373" y="739374"/>
                      <a:pt x="460453" y="748899"/>
                    </a:cubicBezTo>
                    <a:cubicBezTo>
                      <a:pt x="462993" y="753344"/>
                      <a:pt x="484583" y="745089"/>
                      <a:pt x="494108" y="755884"/>
                    </a:cubicBezTo>
                    <a:cubicBezTo>
                      <a:pt x="504268" y="767314"/>
                      <a:pt x="488393" y="772394"/>
                      <a:pt x="489028" y="777474"/>
                    </a:cubicBezTo>
                    <a:cubicBezTo>
                      <a:pt x="490298" y="783189"/>
                      <a:pt x="511253" y="786364"/>
                      <a:pt x="515698" y="790174"/>
                    </a:cubicBezTo>
                    <a:cubicBezTo>
                      <a:pt x="515698" y="790174"/>
                      <a:pt x="545543" y="836529"/>
                      <a:pt x="545543" y="837799"/>
                    </a:cubicBezTo>
                    <a:cubicBezTo>
                      <a:pt x="545543" y="856214"/>
                      <a:pt x="527763" y="841609"/>
                      <a:pt x="531573" y="858119"/>
                    </a:cubicBezTo>
                    <a:cubicBezTo>
                      <a:pt x="532843" y="862564"/>
                      <a:pt x="560783" y="861294"/>
                      <a:pt x="572848" y="862564"/>
                    </a:cubicBezTo>
                    <a:cubicBezTo>
                      <a:pt x="604598" y="865739"/>
                      <a:pt x="609678" y="924159"/>
                      <a:pt x="625553" y="937494"/>
                    </a:cubicBezTo>
                    <a:cubicBezTo>
                      <a:pt x="625553" y="937494"/>
                      <a:pt x="636983" y="938764"/>
                      <a:pt x="636983" y="938764"/>
                    </a:cubicBezTo>
                    <a:cubicBezTo>
                      <a:pt x="645873" y="942574"/>
                      <a:pt x="656668" y="954639"/>
                      <a:pt x="663018" y="960354"/>
                    </a:cubicBezTo>
                    <a:cubicBezTo>
                      <a:pt x="675083" y="971149"/>
                      <a:pt x="668733" y="987024"/>
                      <a:pt x="675718" y="999089"/>
                    </a:cubicBezTo>
                    <a:cubicBezTo>
                      <a:pt x="680798" y="1008614"/>
                      <a:pt x="699213" y="1014964"/>
                      <a:pt x="706198" y="1023854"/>
                    </a:cubicBezTo>
                    <a:cubicBezTo>
                      <a:pt x="710643" y="1030204"/>
                      <a:pt x="717628" y="1054334"/>
                      <a:pt x="724613" y="1056874"/>
                    </a:cubicBezTo>
                    <a:cubicBezTo>
                      <a:pt x="727153" y="1057509"/>
                      <a:pt x="729693" y="1053699"/>
                      <a:pt x="732233" y="1054334"/>
                    </a:cubicBezTo>
                    <a:cubicBezTo>
                      <a:pt x="737313" y="1054969"/>
                      <a:pt x="740488" y="1066399"/>
                      <a:pt x="744933" y="1068304"/>
                    </a:cubicBezTo>
                    <a:cubicBezTo>
                      <a:pt x="761443" y="1074654"/>
                      <a:pt x="764618" y="1064494"/>
                      <a:pt x="776048" y="1089894"/>
                    </a:cubicBezTo>
                    <a:lnTo>
                      <a:pt x="781763" y="1106404"/>
                    </a:lnTo>
                    <a:cubicBezTo>
                      <a:pt x="787478" y="1111484"/>
                      <a:pt x="808433" y="1092434"/>
                      <a:pt x="818593" y="1093704"/>
                    </a:cubicBezTo>
                    <a:cubicBezTo>
                      <a:pt x="829388" y="1095609"/>
                      <a:pt x="837008" y="1108944"/>
                      <a:pt x="847168" y="1110849"/>
                    </a:cubicBezTo>
                    <a:cubicBezTo>
                      <a:pt x="856693" y="1112754"/>
                      <a:pt x="865583" y="1101959"/>
                      <a:pt x="876378" y="1107674"/>
                    </a:cubicBezTo>
                    <a:cubicBezTo>
                      <a:pt x="892888" y="1116564"/>
                      <a:pt x="906223" y="1154029"/>
                      <a:pt x="912573" y="1169904"/>
                    </a:cubicBezTo>
                    <a:cubicBezTo>
                      <a:pt x="913843" y="1172444"/>
                      <a:pt x="917018" y="1185144"/>
                      <a:pt x="919558" y="1192764"/>
                    </a:cubicBezTo>
                    <a:cubicBezTo>
                      <a:pt x="919558" y="1192764"/>
                      <a:pt x="919558" y="1192129"/>
                      <a:pt x="919558" y="1192129"/>
                    </a:cubicBezTo>
                    <a:cubicBezTo>
                      <a:pt x="920193" y="1190224"/>
                      <a:pt x="922733" y="1188954"/>
                      <a:pt x="924638" y="1189589"/>
                    </a:cubicBezTo>
                    <a:cubicBezTo>
                      <a:pt x="929718" y="1190224"/>
                      <a:pt x="930988" y="1196574"/>
                      <a:pt x="936068" y="1196574"/>
                    </a:cubicBezTo>
                    <a:cubicBezTo>
                      <a:pt x="940513" y="1197209"/>
                      <a:pt x="943688" y="1190859"/>
                      <a:pt x="948133" y="1191494"/>
                    </a:cubicBezTo>
                    <a:cubicBezTo>
                      <a:pt x="954483" y="1192129"/>
                      <a:pt x="979248" y="1211179"/>
                      <a:pt x="977343" y="1218799"/>
                    </a:cubicBezTo>
                    <a:cubicBezTo>
                      <a:pt x="975438" y="1227689"/>
                      <a:pt x="950038" y="1228324"/>
                      <a:pt x="951943" y="1239119"/>
                    </a:cubicBezTo>
                    <a:cubicBezTo>
                      <a:pt x="951943" y="1241024"/>
                      <a:pt x="954483" y="1242929"/>
                      <a:pt x="956388" y="1242929"/>
                    </a:cubicBezTo>
                    <a:cubicBezTo>
                      <a:pt x="962738" y="1242294"/>
                      <a:pt x="969723" y="1231499"/>
                      <a:pt x="976073" y="1231499"/>
                    </a:cubicBezTo>
                    <a:cubicBezTo>
                      <a:pt x="991948" y="1232769"/>
                      <a:pt x="1003378" y="1227054"/>
                      <a:pt x="1019253" y="1228324"/>
                    </a:cubicBezTo>
                    <a:cubicBezTo>
                      <a:pt x="1030048" y="1228959"/>
                      <a:pt x="1045923" y="1271504"/>
                      <a:pt x="1047193" y="1280394"/>
                    </a:cubicBezTo>
                    <a:cubicBezTo>
                      <a:pt x="1049098" y="1293729"/>
                      <a:pt x="1028778" y="1296269"/>
                      <a:pt x="1033223" y="1310874"/>
                    </a:cubicBezTo>
                    <a:cubicBezTo>
                      <a:pt x="1035763" y="1319764"/>
                      <a:pt x="1057988" y="1322304"/>
                      <a:pt x="1063703" y="1325479"/>
                    </a:cubicBezTo>
                    <a:cubicBezTo>
                      <a:pt x="1077038" y="1332464"/>
                      <a:pt x="1084658" y="1364214"/>
                      <a:pt x="1102438" y="1362309"/>
                    </a:cubicBezTo>
                    <a:cubicBezTo>
                      <a:pt x="1114503" y="1361039"/>
                      <a:pt x="1122123" y="1319129"/>
                      <a:pt x="1143078" y="1362944"/>
                    </a:cubicBezTo>
                    <a:cubicBezTo>
                      <a:pt x="1146253" y="1369294"/>
                      <a:pt x="1153873" y="1380089"/>
                      <a:pt x="1154508" y="1387074"/>
                    </a:cubicBezTo>
                    <a:cubicBezTo>
                      <a:pt x="1155778" y="1404219"/>
                      <a:pt x="1152603" y="1429619"/>
                      <a:pt x="1163398" y="1446764"/>
                    </a:cubicBezTo>
                    <a:cubicBezTo>
                      <a:pt x="1171653" y="1459464"/>
                      <a:pt x="1181813" y="1468354"/>
                      <a:pt x="1185623" y="1485499"/>
                    </a:cubicBezTo>
                    <a:cubicBezTo>
                      <a:pt x="1190703" y="1505819"/>
                      <a:pt x="1185623" y="1528044"/>
                      <a:pt x="1192608" y="1548364"/>
                    </a:cubicBezTo>
                    <a:cubicBezTo>
                      <a:pt x="1198958" y="1567414"/>
                      <a:pt x="1212928" y="1559794"/>
                      <a:pt x="1207848" y="1583289"/>
                    </a:cubicBezTo>
                    <a:cubicBezTo>
                      <a:pt x="1200863" y="1618214"/>
                      <a:pt x="1172923" y="1592814"/>
                      <a:pt x="1151968" y="1611864"/>
                    </a:cubicBezTo>
                    <a:cubicBezTo>
                      <a:pt x="1141808" y="1620754"/>
                      <a:pt x="1163398" y="1633454"/>
                      <a:pt x="1157048" y="1648059"/>
                    </a:cubicBezTo>
                    <a:cubicBezTo>
                      <a:pt x="1134188" y="1702669"/>
                      <a:pt x="1137998" y="1669014"/>
                      <a:pt x="1115773" y="1690604"/>
                    </a:cubicBezTo>
                    <a:cubicBezTo>
                      <a:pt x="1110693" y="1695684"/>
                      <a:pt x="1112598" y="1745849"/>
                      <a:pt x="1129743" y="1750294"/>
                    </a:cubicBezTo>
                    <a:cubicBezTo>
                      <a:pt x="1202133" y="1770614"/>
                      <a:pt x="1176733" y="1712829"/>
                      <a:pt x="1219913" y="1682984"/>
                    </a:cubicBezTo>
                    <a:cubicBezTo>
                      <a:pt x="1231343" y="1675364"/>
                      <a:pt x="1249758" y="1675999"/>
                      <a:pt x="1255473" y="1659489"/>
                    </a:cubicBezTo>
                    <a:cubicBezTo>
                      <a:pt x="1263728" y="1635359"/>
                      <a:pt x="1244678" y="1611229"/>
                      <a:pt x="1263093" y="1591544"/>
                    </a:cubicBezTo>
                    <a:cubicBezTo>
                      <a:pt x="1294843" y="1557889"/>
                      <a:pt x="1345008" y="1589004"/>
                      <a:pt x="1352628" y="1554714"/>
                    </a:cubicBezTo>
                    <a:cubicBezTo>
                      <a:pt x="1352628" y="1553444"/>
                      <a:pt x="1341198" y="1543284"/>
                      <a:pt x="1341198" y="1538839"/>
                    </a:cubicBezTo>
                    <a:cubicBezTo>
                      <a:pt x="1341198" y="1532489"/>
                      <a:pt x="1346913" y="1526139"/>
                      <a:pt x="1346913" y="1520424"/>
                    </a:cubicBezTo>
                    <a:cubicBezTo>
                      <a:pt x="1346913" y="1512804"/>
                      <a:pt x="1339928" y="1506454"/>
                      <a:pt x="1343103" y="1498199"/>
                    </a:cubicBezTo>
                    <a:cubicBezTo>
                      <a:pt x="1343103" y="1498199"/>
                      <a:pt x="1350723" y="1482959"/>
                      <a:pt x="1350723" y="1482959"/>
                    </a:cubicBezTo>
                    <a:cubicBezTo>
                      <a:pt x="1348183" y="1477244"/>
                      <a:pt x="1338658" y="1479784"/>
                      <a:pt x="1333578" y="1475974"/>
                    </a:cubicBezTo>
                    <a:cubicBezTo>
                      <a:pt x="1322148" y="1467084"/>
                      <a:pt x="1308178" y="1446764"/>
                      <a:pt x="1293573" y="1439779"/>
                    </a:cubicBezTo>
                    <a:cubicBezTo>
                      <a:pt x="1281508" y="1434064"/>
                      <a:pt x="1270078" y="1442954"/>
                      <a:pt x="1259918" y="1428984"/>
                    </a:cubicBezTo>
                    <a:cubicBezTo>
                      <a:pt x="1259918" y="1427714"/>
                      <a:pt x="1261188" y="1421364"/>
                      <a:pt x="1260553" y="1419459"/>
                    </a:cubicBezTo>
                    <a:cubicBezTo>
                      <a:pt x="1247218" y="1385804"/>
                      <a:pt x="1271983" y="1397869"/>
                      <a:pt x="1277063" y="1373104"/>
                    </a:cubicBezTo>
                    <a:cubicBezTo>
                      <a:pt x="1278333" y="1368024"/>
                      <a:pt x="1273253" y="1362944"/>
                      <a:pt x="1272618" y="1357229"/>
                    </a:cubicBezTo>
                    <a:cubicBezTo>
                      <a:pt x="1272618" y="1355324"/>
                      <a:pt x="1315163" y="1290554"/>
                      <a:pt x="1321513" y="1284204"/>
                    </a:cubicBezTo>
                    <a:cubicBezTo>
                      <a:pt x="1338658" y="1267059"/>
                      <a:pt x="1345008" y="1279124"/>
                      <a:pt x="1362153" y="1279759"/>
                    </a:cubicBezTo>
                    <a:cubicBezTo>
                      <a:pt x="1367233" y="1279759"/>
                      <a:pt x="1374218" y="1275314"/>
                      <a:pt x="1378663" y="1277219"/>
                    </a:cubicBezTo>
                    <a:cubicBezTo>
                      <a:pt x="1383743" y="1279759"/>
                      <a:pt x="1358978" y="1286744"/>
                      <a:pt x="1361518" y="1292459"/>
                    </a:cubicBezTo>
                    <a:cubicBezTo>
                      <a:pt x="1363423" y="1296904"/>
                      <a:pt x="1385013" y="1307064"/>
                      <a:pt x="1389458" y="1308969"/>
                    </a:cubicBezTo>
                    <a:cubicBezTo>
                      <a:pt x="1401523" y="1313414"/>
                      <a:pt x="1459943" y="1317859"/>
                      <a:pt x="1463118" y="1326749"/>
                    </a:cubicBezTo>
                    <a:cubicBezTo>
                      <a:pt x="1464388" y="1329289"/>
                      <a:pt x="1464388" y="1340084"/>
                      <a:pt x="1465023" y="1342624"/>
                    </a:cubicBezTo>
                    <a:cubicBezTo>
                      <a:pt x="1466928" y="1348339"/>
                      <a:pt x="1475183" y="1348974"/>
                      <a:pt x="1476453" y="1355324"/>
                    </a:cubicBezTo>
                    <a:cubicBezTo>
                      <a:pt x="1476453" y="1356594"/>
                      <a:pt x="1474548" y="1357229"/>
                      <a:pt x="1473913" y="1358499"/>
                    </a:cubicBezTo>
                    <a:cubicBezTo>
                      <a:pt x="1472008" y="1360404"/>
                      <a:pt x="1468198" y="1362309"/>
                      <a:pt x="1468833" y="1364849"/>
                    </a:cubicBezTo>
                    <a:cubicBezTo>
                      <a:pt x="1469468" y="1367389"/>
                      <a:pt x="1474548" y="1366119"/>
                      <a:pt x="1475818" y="1368024"/>
                    </a:cubicBezTo>
                    <a:cubicBezTo>
                      <a:pt x="1481533" y="1380089"/>
                      <a:pt x="1479628" y="1395329"/>
                      <a:pt x="1501218" y="1406124"/>
                    </a:cubicBezTo>
                    <a:cubicBezTo>
                      <a:pt x="1536778" y="1423269"/>
                      <a:pt x="1525983" y="1401679"/>
                      <a:pt x="1533603" y="1375644"/>
                    </a:cubicBezTo>
                    <a:cubicBezTo>
                      <a:pt x="1536778" y="1364214"/>
                      <a:pt x="1548208" y="1365484"/>
                      <a:pt x="1548843" y="1350879"/>
                    </a:cubicBezTo>
                    <a:cubicBezTo>
                      <a:pt x="1554558" y="1310874"/>
                      <a:pt x="1495503" y="1287379"/>
                      <a:pt x="1485978" y="127150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8" name="Google Shape;248;p37"/>
            <p:cNvSpPr/>
            <p:nvPr/>
          </p:nvSpPr>
          <p:spPr>
            <a:xfrm>
              <a:off x="9517352" y="4084292"/>
              <a:ext cx="710955" cy="350058"/>
            </a:xfrm>
            <a:custGeom>
              <a:avLst/>
              <a:gdLst/>
              <a:ahLst/>
              <a:cxnLst/>
              <a:rect l="l" t="t" r="r" b="b"/>
              <a:pathLst>
                <a:path w="710955" h="350058" extrusionOk="0">
                  <a:moveTo>
                    <a:pt x="39125" y="290858"/>
                  </a:moveTo>
                  <a:cubicBezTo>
                    <a:pt x="41665" y="288953"/>
                    <a:pt x="45475" y="288318"/>
                    <a:pt x="50555" y="288953"/>
                  </a:cubicBezTo>
                  <a:cubicBezTo>
                    <a:pt x="67065" y="292763"/>
                    <a:pt x="95005" y="336578"/>
                    <a:pt x="115960" y="344198"/>
                  </a:cubicBezTo>
                  <a:cubicBezTo>
                    <a:pt x="146440" y="355628"/>
                    <a:pt x="190890" y="348008"/>
                    <a:pt x="220735" y="341023"/>
                  </a:cubicBezTo>
                  <a:cubicBezTo>
                    <a:pt x="229625" y="339118"/>
                    <a:pt x="238515" y="335943"/>
                    <a:pt x="246771" y="334673"/>
                  </a:cubicBezTo>
                  <a:cubicBezTo>
                    <a:pt x="248040" y="334673"/>
                    <a:pt x="251215" y="335943"/>
                    <a:pt x="251215" y="334673"/>
                  </a:cubicBezTo>
                  <a:cubicBezTo>
                    <a:pt x="249310" y="321973"/>
                    <a:pt x="230260" y="308003"/>
                    <a:pt x="249946" y="294033"/>
                  </a:cubicBezTo>
                  <a:cubicBezTo>
                    <a:pt x="268360" y="280698"/>
                    <a:pt x="319796" y="295303"/>
                    <a:pt x="331860" y="285778"/>
                  </a:cubicBezTo>
                  <a:cubicBezTo>
                    <a:pt x="342655" y="276888"/>
                    <a:pt x="329321" y="252758"/>
                    <a:pt x="354721" y="257838"/>
                  </a:cubicBezTo>
                  <a:cubicBezTo>
                    <a:pt x="365515" y="259743"/>
                    <a:pt x="375040" y="275618"/>
                    <a:pt x="385835" y="276888"/>
                  </a:cubicBezTo>
                  <a:cubicBezTo>
                    <a:pt x="401710" y="278793"/>
                    <a:pt x="405521" y="255933"/>
                    <a:pt x="415046" y="251488"/>
                  </a:cubicBezTo>
                  <a:cubicBezTo>
                    <a:pt x="420125" y="249583"/>
                    <a:pt x="429015" y="256568"/>
                    <a:pt x="434096" y="254663"/>
                  </a:cubicBezTo>
                  <a:cubicBezTo>
                    <a:pt x="451875" y="248313"/>
                    <a:pt x="448700" y="212118"/>
                    <a:pt x="460765" y="201323"/>
                  </a:cubicBezTo>
                  <a:cubicBezTo>
                    <a:pt x="486800" y="178463"/>
                    <a:pt x="513471" y="207038"/>
                    <a:pt x="537600" y="207038"/>
                  </a:cubicBezTo>
                  <a:cubicBezTo>
                    <a:pt x="550300" y="207038"/>
                    <a:pt x="564905" y="189258"/>
                    <a:pt x="576971" y="190528"/>
                  </a:cubicBezTo>
                  <a:cubicBezTo>
                    <a:pt x="600465" y="193703"/>
                    <a:pt x="596021" y="227993"/>
                    <a:pt x="613165" y="233708"/>
                  </a:cubicBezTo>
                  <a:cubicBezTo>
                    <a:pt x="617610" y="235613"/>
                    <a:pt x="631580" y="229898"/>
                    <a:pt x="637296" y="229263"/>
                  </a:cubicBezTo>
                  <a:cubicBezTo>
                    <a:pt x="686190" y="222913"/>
                    <a:pt x="653171" y="215293"/>
                    <a:pt x="664600" y="188623"/>
                  </a:cubicBezTo>
                  <a:cubicBezTo>
                    <a:pt x="671585" y="172113"/>
                    <a:pt x="685555" y="174653"/>
                    <a:pt x="693175" y="144808"/>
                  </a:cubicBezTo>
                  <a:cubicBezTo>
                    <a:pt x="697621" y="128933"/>
                    <a:pt x="710321" y="109883"/>
                    <a:pt x="710955" y="95278"/>
                  </a:cubicBezTo>
                  <a:cubicBezTo>
                    <a:pt x="684921" y="88928"/>
                    <a:pt x="655075" y="78133"/>
                    <a:pt x="646821" y="69878"/>
                  </a:cubicBezTo>
                  <a:cubicBezTo>
                    <a:pt x="642375" y="65433"/>
                    <a:pt x="644280" y="55273"/>
                    <a:pt x="640471" y="51463"/>
                  </a:cubicBezTo>
                  <a:cubicBezTo>
                    <a:pt x="633485" y="44478"/>
                    <a:pt x="604910" y="31778"/>
                    <a:pt x="594750" y="30508"/>
                  </a:cubicBezTo>
                  <a:cubicBezTo>
                    <a:pt x="590305" y="29873"/>
                    <a:pt x="586496" y="33683"/>
                    <a:pt x="582685" y="33683"/>
                  </a:cubicBezTo>
                  <a:cubicBezTo>
                    <a:pt x="574430" y="33683"/>
                    <a:pt x="561730" y="25428"/>
                    <a:pt x="554110" y="27968"/>
                  </a:cubicBezTo>
                  <a:cubicBezTo>
                    <a:pt x="554110" y="27968"/>
                    <a:pt x="543950" y="37493"/>
                    <a:pt x="543950" y="37493"/>
                  </a:cubicBezTo>
                  <a:cubicBezTo>
                    <a:pt x="543950" y="37493"/>
                    <a:pt x="535696" y="31143"/>
                    <a:pt x="535696" y="31143"/>
                  </a:cubicBezTo>
                  <a:cubicBezTo>
                    <a:pt x="524900" y="31143"/>
                    <a:pt x="531250" y="58448"/>
                    <a:pt x="509660" y="56543"/>
                  </a:cubicBezTo>
                  <a:cubicBezTo>
                    <a:pt x="500135" y="55908"/>
                    <a:pt x="492515" y="36223"/>
                    <a:pt x="482990" y="34953"/>
                  </a:cubicBezTo>
                  <a:cubicBezTo>
                    <a:pt x="477275" y="34318"/>
                    <a:pt x="472830" y="41303"/>
                    <a:pt x="466480" y="41303"/>
                  </a:cubicBezTo>
                  <a:cubicBezTo>
                    <a:pt x="460765" y="41303"/>
                    <a:pt x="455685" y="34318"/>
                    <a:pt x="449971" y="34953"/>
                  </a:cubicBezTo>
                  <a:cubicBezTo>
                    <a:pt x="429650" y="36858"/>
                    <a:pt x="408060" y="78133"/>
                    <a:pt x="404885" y="78768"/>
                  </a:cubicBezTo>
                  <a:cubicBezTo>
                    <a:pt x="403615" y="79403"/>
                    <a:pt x="391550" y="69243"/>
                    <a:pt x="388375" y="69243"/>
                  </a:cubicBezTo>
                  <a:cubicBezTo>
                    <a:pt x="381390" y="69243"/>
                    <a:pt x="378850" y="75593"/>
                    <a:pt x="371865" y="75593"/>
                  </a:cubicBezTo>
                  <a:cubicBezTo>
                    <a:pt x="364246" y="75593"/>
                    <a:pt x="378215" y="44478"/>
                    <a:pt x="371865" y="38128"/>
                  </a:cubicBezTo>
                  <a:cubicBezTo>
                    <a:pt x="370596" y="36858"/>
                    <a:pt x="350275" y="31778"/>
                    <a:pt x="345196" y="28603"/>
                  </a:cubicBezTo>
                  <a:cubicBezTo>
                    <a:pt x="338846" y="24793"/>
                    <a:pt x="340115" y="3203"/>
                    <a:pt x="333130" y="663"/>
                  </a:cubicBezTo>
                  <a:cubicBezTo>
                    <a:pt x="315985" y="-6957"/>
                    <a:pt x="295030" y="54003"/>
                    <a:pt x="271535" y="37493"/>
                  </a:cubicBezTo>
                  <a:cubicBezTo>
                    <a:pt x="268360" y="35588"/>
                    <a:pt x="274710" y="21618"/>
                    <a:pt x="271535" y="18443"/>
                  </a:cubicBezTo>
                  <a:cubicBezTo>
                    <a:pt x="267725" y="14633"/>
                    <a:pt x="259471" y="19078"/>
                    <a:pt x="255025" y="15268"/>
                  </a:cubicBezTo>
                  <a:cubicBezTo>
                    <a:pt x="209305" y="29238"/>
                    <a:pt x="220735" y="33683"/>
                    <a:pt x="187080" y="54638"/>
                  </a:cubicBezTo>
                  <a:cubicBezTo>
                    <a:pt x="183905" y="56543"/>
                    <a:pt x="179460" y="54638"/>
                    <a:pt x="176921" y="57813"/>
                  </a:cubicBezTo>
                  <a:cubicBezTo>
                    <a:pt x="167396" y="68608"/>
                    <a:pt x="169935" y="90833"/>
                    <a:pt x="159140" y="100993"/>
                  </a:cubicBezTo>
                  <a:cubicBezTo>
                    <a:pt x="155330" y="104803"/>
                    <a:pt x="143900" y="102263"/>
                    <a:pt x="140725" y="106708"/>
                  </a:cubicBezTo>
                  <a:cubicBezTo>
                    <a:pt x="140725" y="106708"/>
                    <a:pt x="136280" y="121948"/>
                    <a:pt x="136280" y="121948"/>
                  </a:cubicBezTo>
                  <a:cubicBezTo>
                    <a:pt x="136280" y="121948"/>
                    <a:pt x="119771" y="128933"/>
                    <a:pt x="119771" y="128933"/>
                  </a:cubicBezTo>
                  <a:cubicBezTo>
                    <a:pt x="67700" y="151158"/>
                    <a:pt x="44205" y="104803"/>
                    <a:pt x="17535" y="175923"/>
                  </a:cubicBezTo>
                  <a:cubicBezTo>
                    <a:pt x="14360" y="193068"/>
                    <a:pt x="-2785" y="213388"/>
                    <a:pt x="390" y="223548"/>
                  </a:cubicBezTo>
                  <a:cubicBezTo>
                    <a:pt x="2296" y="229898"/>
                    <a:pt x="11821" y="233708"/>
                    <a:pt x="14360" y="240058"/>
                  </a:cubicBezTo>
                  <a:cubicBezTo>
                    <a:pt x="16900" y="245773"/>
                    <a:pt x="13725" y="256568"/>
                    <a:pt x="17535" y="262283"/>
                  </a:cubicBezTo>
                  <a:cubicBezTo>
                    <a:pt x="17535" y="262283"/>
                    <a:pt x="27696" y="265458"/>
                    <a:pt x="27696" y="266093"/>
                  </a:cubicBezTo>
                  <a:cubicBezTo>
                    <a:pt x="32775" y="272443"/>
                    <a:pt x="33410" y="283238"/>
                    <a:pt x="39125" y="290858"/>
                  </a:cubicBezTo>
                  <a:lnTo>
                    <a:pt x="39125" y="290858"/>
                  </a:lnTo>
                  <a:lnTo>
                    <a:pt x="39125" y="290858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7"/>
            <p:cNvSpPr/>
            <p:nvPr/>
          </p:nvSpPr>
          <p:spPr>
            <a:xfrm>
              <a:off x="8959567" y="3794630"/>
              <a:ext cx="812810" cy="468124"/>
            </a:xfrm>
            <a:custGeom>
              <a:avLst/>
              <a:gdLst/>
              <a:ahLst/>
              <a:cxnLst/>
              <a:rect l="l" t="t" r="r" b="b"/>
              <a:pathLst>
                <a:path w="812810" h="468124" extrusionOk="0">
                  <a:moveTo>
                    <a:pt x="214641" y="435105"/>
                  </a:moveTo>
                  <a:cubicBezTo>
                    <a:pt x="216545" y="438915"/>
                    <a:pt x="208925" y="443995"/>
                    <a:pt x="211466" y="447170"/>
                  </a:cubicBezTo>
                  <a:cubicBezTo>
                    <a:pt x="214641" y="450345"/>
                    <a:pt x="250200" y="457965"/>
                    <a:pt x="254645" y="456695"/>
                  </a:cubicBezTo>
                  <a:cubicBezTo>
                    <a:pt x="259725" y="455425"/>
                    <a:pt x="260360" y="445900"/>
                    <a:pt x="266075" y="445265"/>
                  </a:cubicBezTo>
                  <a:cubicBezTo>
                    <a:pt x="273695" y="443995"/>
                    <a:pt x="287031" y="462410"/>
                    <a:pt x="294016" y="459870"/>
                  </a:cubicBezTo>
                  <a:cubicBezTo>
                    <a:pt x="302906" y="456695"/>
                    <a:pt x="302906" y="428755"/>
                    <a:pt x="311160" y="423040"/>
                  </a:cubicBezTo>
                  <a:cubicBezTo>
                    <a:pt x="314335" y="421135"/>
                    <a:pt x="326400" y="430025"/>
                    <a:pt x="329575" y="427485"/>
                  </a:cubicBezTo>
                  <a:cubicBezTo>
                    <a:pt x="338466" y="419865"/>
                    <a:pt x="327670" y="388750"/>
                    <a:pt x="336560" y="381130"/>
                  </a:cubicBezTo>
                  <a:cubicBezTo>
                    <a:pt x="337831" y="379860"/>
                    <a:pt x="340370" y="381765"/>
                    <a:pt x="342910" y="382400"/>
                  </a:cubicBezTo>
                  <a:cubicBezTo>
                    <a:pt x="353070" y="384940"/>
                    <a:pt x="354975" y="392560"/>
                    <a:pt x="363866" y="393195"/>
                  </a:cubicBezTo>
                  <a:cubicBezTo>
                    <a:pt x="375931" y="394465"/>
                    <a:pt x="380375" y="390655"/>
                    <a:pt x="393710" y="396370"/>
                  </a:cubicBezTo>
                  <a:cubicBezTo>
                    <a:pt x="421016" y="407165"/>
                    <a:pt x="456575" y="433200"/>
                    <a:pt x="481341" y="438915"/>
                  </a:cubicBezTo>
                  <a:cubicBezTo>
                    <a:pt x="516266" y="446535"/>
                    <a:pt x="504200" y="431295"/>
                    <a:pt x="524520" y="428755"/>
                  </a:cubicBezTo>
                  <a:cubicBezTo>
                    <a:pt x="537220" y="427485"/>
                    <a:pt x="542935" y="446535"/>
                    <a:pt x="552460" y="448440"/>
                  </a:cubicBezTo>
                  <a:cubicBezTo>
                    <a:pt x="557541" y="449710"/>
                    <a:pt x="562620" y="443360"/>
                    <a:pt x="567066" y="445900"/>
                  </a:cubicBezTo>
                  <a:cubicBezTo>
                    <a:pt x="573416" y="449710"/>
                    <a:pt x="575956" y="455425"/>
                    <a:pt x="575956" y="461140"/>
                  </a:cubicBezTo>
                  <a:lnTo>
                    <a:pt x="574685" y="468125"/>
                  </a:lnTo>
                  <a:cubicBezTo>
                    <a:pt x="601991" y="395100"/>
                    <a:pt x="625485" y="441455"/>
                    <a:pt x="677556" y="419865"/>
                  </a:cubicBezTo>
                  <a:cubicBezTo>
                    <a:pt x="677556" y="419865"/>
                    <a:pt x="694066" y="412880"/>
                    <a:pt x="694066" y="412880"/>
                  </a:cubicBezTo>
                  <a:cubicBezTo>
                    <a:pt x="694066" y="412880"/>
                    <a:pt x="698510" y="397640"/>
                    <a:pt x="698510" y="397640"/>
                  </a:cubicBezTo>
                  <a:cubicBezTo>
                    <a:pt x="702320" y="393195"/>
                    <a:pt x="713116" y="395735"/>
                    <a:pt x="716925" y="391925"/>
                  </a:cubicBezTo>
                  <a:cubicBezTo>
                    <a:pt x="727085" y="381765"/>
                    <a:pt x="724545" y="358905"/>
                    <a:pt x="734706" y="348745"/>
                  </a:cubicBezTo>
                  <a:cubicBezTo>
                    <a:pt x="737245" y="346205"/>
                    <a:pt x="741691" y="347475"/>
                    <a:pt x="744866" y="345570"/>
                  </a:cubicBezTo>
                  <a:cubicBezTo>
                    <a:pt x="778520" y="324615"/>
                    <a:pt x="767091" y="320170"/>
                    <a:pt x="812810" y="306200"/>
                  </a:cubicBezTo>
                  <a:cubicBezTo>
                    <a:pt x="807095" y="301120"/>
                    <a:pt x="814081" y="283975"/>
                    <a:pt x="809000" y="278260"/>
                  </a:cubicBezTo>
                  <a:cubicBezTo>
                    <a:pt x="804556" y="272545"/>
                    <a:pt x="791220" y="273815"/>
                    <a:pt x="786775" y="268735"/>
                  </a:cubicBezTo>
                  <a:cubicBezTo>
                    <a:pt x="779791" y="260480"/>
                    <a:pt x="785506" y="238890"/>
                    <a:pt x="777250" y="231270"/>
                  </a:cubicBezTo>
                  <a:cubicBezTo>
                    <a:pt x="775981" y="230000"/>
                    <a:pt x="760741" y="229365"/>
                    <a:pt x="758200" y="228095"/>
                  </a:cubicBezTo>
                  <a:cubicBezTo>
                    <a:pt x="750581" y="224285"/>
                    <a:pt x="720100" y="202695"/>
                    <a:pt x="716925" y="202060"/>
                  </a:cubicBezTo>
                  <a:cubicBezTo>
                    <a:pt x="712481" y="200790"/>
                    <a:pt x="697875" y="227460"/>
                    <a:pt x="686445" y="210950"/>
                  </a:cubicBezTo>
                  <a:cubicBezTo>
                    <a:pt x="683270" y="206505"/>
                    <a:pt x="684541" y="199520"/>
                    <a:pt x="680731" y="195075"/>
                  </a:cubicBezTo>
                  <a:cubicBezTo>
                    <a:pt x="678191" y="191900"/>
                    <a:pt x="660410" y="189360"/>
                    <a:pt x="662950" y="182375"/>
                  </a:cubicBezTo>
                  <a:cubicBezTo>
                    <a:pt x="664220" y="178565"/>
                    <a:pt x="681366" y="180470"/>
                    <a:pt x="683270" y="176660"/>
                  </a:cubicBezTo>
                  <a:cubicBezTo>
                    <a:pt x="685810" y="172850"/>
                    <a:pt x="679460" y="156340"/>
                    <a:pt x="675650" y="154435"/>
                  </a:cubicBezTo>
                  <a:cubicBezTo>
                    <a:pt x="672475" y="153165"/>
                    <a:pt x="674381" y="162690"/>
                    <a:pt x="671206" y="163960"/>
                  </a:cubicBezTo>
                  <a:cubicBezTo>
                    <a:pt x="667395" y="165230"/>
                    <a:pt x="635645" y="162055"/>
                    <a:pt x="633106" y="159515"/>
                  </a:cubicBezTo>
                  <a:cubicBezTo>
                    <a:pt x="631835" y="158245"/>
                    <a:pt x="634375" y="155070"/>
                    <a:pt x="633106" y="153165"/>
                  </a:cubicBezTo>
                  <a:cubicBezTo>
                    <a:pt x="632470" y="152530"/>
                    <a:pt x="580400" y="129035"/>
                    <a:pt x="577860" y="129035"/>
                  </a:cubicBezTo>
                  <a:cubicBezTo>
                    <a:pt x="570241" y="130305"/>
                    <a:pt x="596275" y="163960"/>
                    <a:pt x="594370" y="167135"/>
                  </a:cubicBezTo>
                  <a:cubicBezTo>
                    <a:pt x="591831" y="171580"/>
                    <a:pt x="572145" y="172215"/>
                    <a:pt x="567700" y="175390"/>
                  </a:cubicBezTo>
                  <a:cubicBezTo>
                    <a:pt x="567700" y="175390"/>
                    <a:pt x="556906" y="190630"/>
                    <a:pt x="556906" y="190630"/>
                  </a:cubicBezTo>
                  <a:cubicBezTo>
                    <a:pt x="555000" y="191900"/>
                    <a:pt x="553095" y="189360"/>
                    <a:pt x="551191" y="188090"/>
                  </a:cubicBezTo>
                  <a:cubicBezTo>
                    <a:pt x="530870" y="179835"/>
                    <a:pt x="535316" y="158880"/>
                    <a:pt x="519441" y="145545"/>
                  </a:cubicBezTo>
                  <a:cubicBezTo>
                    <a:pt x="515631" y="142370"/>
                    <a:pt x="499120" y="132845"/>
                    <a:pt x="497850" y="128400"/>
                  </a:cubicBezTo>
                  <a:cubicBezTo>
                    <a:pt x="494041" y="115065"/>
                    <a:pt x="550556" y="108715"/>
                    <a:pt x="515631" y="85220"/>
                  </a:cubicBezTo>
                  <a:cubicBezTo>
                    <a:pt x="502295" y="76330"/>
                    <a:pt x="485150" y="100460"/>
                    <a:pt x="474991" y="92840"/>
                  </a:cubicBezTo>
                  <a:cubicBezTo>
                    <a:pt x="474991" y="92840"/>
                    <a:pt x="473720" y="76965"/>
                    <a:pt x="473720" y="76965"/>
                  </a:cubicBezTo>
                  <a:cubicBezTo>
                    <a:pt x="471181" y="73155"/>
                    <a:pt x="458481" y="80140"/>
                    <a:pt x="457845" y="79505"/>
                  </a:cubicBezTo>
                  <a:cubicBezTo>
                    <a:pt x="457845" y="79505"/>
                    <a:pt x="452766" y="63630"/>
                    <a:pt x="452766" y="63630"/>
                  </a:cubicBezTo>
                  <a:cubicBezTo>
                    <a:pt x="441335" y="52835"/>
                    <a:pt x="412760" y="57915"/>
                    <a:pt x="394345" y="38230"/>
                  </a:cubicBezTo>
                  <a:cubicBezTo>
                    <a:pt x="384820" y="27435"/>
                    <a:pt x="396885" y="14735"/>
                    <a:pt x="378470" y="9020"/>
                  </a:cubicBezTo>
                  <a:cubicBezTo>
                    <a:pt x="338466" y="-2410"/>
                    <a:pt x="381645" y="36960"/>
                    <a:pt x="337831" y="34420"/>
                  </a:cubicBezTo>
                  <a:cubicBezTo>
                    <a:pt x="335291" y="39500"/>
                    <a:pt x="333385" y="43310"/>
                    <a:pt x="332750" y="43310"/>
                  </a:cubicBezTo>
                  <a:cubicBezTo>
                    <a:pt x="310525" y="48390"/>
                    <a:pt x="318145" y="26800"/>
                    <a:pt x="316241" y="23625"/>
                  </a:cubicBezTo>
                  <a:lnTo>
                    <a:pt x="306081" y="22990"/>
                  </a:lnTo>
                  <a:cubicBezTo>
                    <a:pt x="302270" y="14100"/>
                    <a:pt x="316241" y="5210"/>
                    <a:pt x="295920" y="130"/>
                  </a:cubicBezTo>
                  <a:cubicBezTo>
                    <a:pt x="293381" y="-505"/>
                    <a:pt x="290841" y="1400"/>
                    <a:pt x="287666" y="1400"/>
                  </a:cubicBezTo>
                  <a:cubicBezTo>
                    <a:pt x="259725" y="6480"/>
                    <a:pt x="295285" y="14735"/>
                    <a:pt x="285760" y="24260"/>
                  </a:cubicBezTo>
                  <a:cubicBezTo>
                    <a:pt x="281316" y="28705"/>
                    <a:pt x="266075" y="31880"/>
                    <a:pt x="259725" y="33785"/>
                  </a:cubicBezTo>
                  <a:cubicBezTo>
                    <a:pt x="248931" y="37595"/>
                    <a:pt x="233691" y="37595"/>
                    <a:pt x="224166" y="42040"/>
                  </a:cubicBezTo>
                  <a:cubicBezTo>
                    <a:pt x="224166" y="42040"/>
                    <a:pt x="219720" y="50930"/>
                    <a:pt x="219720" y="50930"/>
                  </a:cubicBezTo>
                  <a:cubicBezTo>
                    <a:pt x="209560" y="54740"/>
                    <a:pt x="193050" y="46485"/>
                    <a:pt x="183525" y="51565"/>
                  </a:cubicBezTo>
                  <a:cubicBezTo>
                    <a:pt x="177175" y="54740"/>
                    <a:pt x="175906" y="69980"/>
                    <a:pt x="169556" y="72520"/>
                  </a:cubicBezTo>
                  <a:cubicBezTo>
                    <a:pt x="169556" y="72520"/>
                    <a:pt x="160031" y="65535"/>
                    <a:pt x="160031" y="65535"/>
                  </a:cubicBezTo>
                  <a:cubicBezTo>
                    <a:pt x="149235" y="66170"/>
                    <a:pt x="138441" y="85855"/>
                    <a:pt x="133995" y="88395"/>
                  </a:cubicBezTo>
                  <a:cubicBezTo>
                    <a:pt x="131456" y="89665"/>
                    <a:pt x="128281" y="87760"/>
                    <a:pt x="125106" y="87760"/>
                  </a:cubicBezTo>
                  <a:cubicBezTo>
                    <a:pt x="121931" y="87760"/>
                    <a:pt x="118756" y="85220"/>
                    <a:pt x="116216" y="87125"/>
                  </a:cubicBezTo>
                  <a:cubicBezTo>
                    <a:pt x="111770" y="89665"/>
                    <a:pt x="114945" y="99190"/>
                    <a:pt x="111135" y="102365"/>
                  </a:cubicBezTo>
                  <a:cubicBezTo>
                    <a:pt x="104150" y="108080"/>
                    <a:pt x="91450" y="94110"/>
                    <a:pt x="85735" y="94110"/>
                  </a:cubicBezTo>
                  <a:cubicBezTo>
                    <a:pt x="74306" y="93475"/>
                    <a:pt x="39381" y="110620"/>
                    <a:pt x="33031" y="120780"/>
                  </a:cubicBezTo>
                  <a:cubicBezTo>
                    <a:pt x="31125" y="123320"/>
                    <a:pt x="30491" y="143640"/>
                    <a:pt x="20966" y="138560"/>
                  </a:cubicBezTo>
                  <a:cubicBezTo>
                    <a:pt x="20966" y="138560"/>
                    <a:pt x="20331" y="122685"/>
                    <a:pt x="20331" y="122685"/>
                  </a:cubicBezTo>
                  <a:cubicBezTo>
                    <a:pt x="16520" y="116335"/>
                    <a:pt x="1281" y="111890"/>
                    <a:pt x="10" y="123955"/>
                  </a:cubicBezTo>
                  <a:cubicBezTo>
                    <a:pt x="-625" y="130940"/>
                    <a:pt x="28585" y="174120"/>
                    <a:pt x="35570" y="177295"/>
                  </a:cubicBezTo>
                  <a:cubicBezTo>
                    <a:pt x="38110" y="178565"/>
                    <a:pt x="42556" y="175390"/>
                    <a:pt x="43825" y="177930"/>
                  </a:cubicBezTo>
                  <a:cubicBezTo>
                    <a:pt x="45095" y="179835"/>
                    <a:pt x="39381" y="181105"/>
                    <a:pt x="39381" y="183645"/>
                  </a:cubicBezTo>
                  <a:cubicBezTo>
                    <a:pt x="39381" y="183645"/>
                    <a:pt x="48906" y="190630"/>
                    <a:pt x="48906" y="190630"/>
                  </a:cubicBezTo>
                  <a:cubicBezTo>
                    <a:pt x="50175" y="203330"/>
                    <a:pt x="31125" y="207775"/>
                    <a:pt x="27950" y="216665"/>
                  </a:cubicBezTo>
                  <a:lnTo>
                    <a:pt x="33031" y="229365"/>
                  </a:lnTo>
                  <a:cubicBezTo>
                    <a:pt x="41285" y="245240"/>
                    <a:pt x="45095" y="267465"/>
                    <a:pt x="54620" y="281435"/>
                  </a:cubicBezTo>
                  <a:cubicBezTo>
                    <a:pt x="65416" y="297310"/>
                    <a:pt x="86370" y="297945"/>
                    <a:pt x="97166" y="310645"/>
                  </a:cubicBezTo>
                  <a:cubicBezTo>
                    <a:pt x="105420" y="320170"/>
                    <a:pt x="106691" y="337950"/>
                    <a:pt x="114945" y="346840"/>
                  </a:cubicBezTo>
                  <a:cubicBezTo>
                    <a:pt x="120660" y="353190"/>
                    <a:pt x="133360" y="354460"/>
                    <a:pt x="138441" y="361445"/>
                  </a:cubicBezTo>
                  <a:cubicBezTo>
                    <a:pt x="140981" y="364620"/>
                    <a:pt x="137170" y="382400"/>
                    <a:pt x="149235" y="381130"/>
                  </a:cubicBezTo>
                  <a:cubicBezTo>
                    <a:pt x="151141" y="381130"/>
                    <a:pt x="149870" y="375415"/>
                    <a:pt x="151775" y="374780"/>
                  </a:cubicBezTo>
                  <a:cubicBezTo>
                    <a:pt x="159395" y="372875"/>
                    <a:pt x="184795" y="403990"/>
                    <a:pt x="186066" y="412245"/>
                  </a:cubicBezTo>
                  <a:cubicBezTo>
                    <a:pt x="186066" y="413515"/>
                    <a:pt x="186066" y="416055"/>
                    <a:pt x="186066" y="418595"/>
                  </a:cubicBezTo>
                  <a:lnTo>
                    <a:pt x="187335" y="418595"/>
                  </a:lnTo>
                  <a:cubicBezTo>
                    <a:pt x="194956" y="421770"/>
                    <a:pt x="212100" y="429390"/>
                    <a:pt x="214641" y="435105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7"/>
            <p:cNvSpPr/>
            <p:nvPr/>
          </p:nvSpPr>
          <p:spPr>
            <a:xfrm>
              <a:off x="8571264" y="4174062"/>
              <a:ext cx="985213" cy="486628"/>
            </a:xfrm>
            <a:custGeom>
              <a:avLst/>
              <a:gdLst/>
              <a:ahLst/>
              <a:cxnLst/>
              <a:rect l="l" t="t" r="r" b="b"/>
              <a:pathLst>
                <a:path w="985213" h="486628" extrusionOk="0">
                  <a:moveTo>
                    <a:pt x="898853" y="364917"/>
                  </a:moveTo>
                  <a:cubicBezTo>
                    <a:pt x="900123" y="361107"/>
                    <a:pt x="888693" y="363647"/>
                    <a:pt x="888059" y="354757"/>
                  </a:cubicBezTo>
                  <a:cubicBezTo>
                    <a:pt x="886788" y="341422"/>
                    <a:pt x="893773" y="344597"/>
                    <a:pt x="895678" y="336342"/>
                  </a:cubicBezTo>
                  <a:cubicBezTo>
                    <a:pt x="896948" y="331897"/>
                    <a:pt x="887423" y="317927"/>
                    <a:pt x="889963" y="314117"/>
                  </a:cubicBezTo>
                  <a:cubicBezTo>
                    <a:pt x="898218" y="302052"/>
                    <a:pt x="921713" y="312847"/>
                    <a:pt x="924888" y="290622"/>
                  </a:cubicBezTo>
                  <a:cubicBezTo>
                    <a:pt x="927428" y="271572"/>
                    <a:pt x="886788" y="263317"/>
                    <a:pt x="892503" y="257602"/>
                  </a:cubicBezTo>
                  <a:cubicBezTo>
                    <a:pt x="914728" y="236012"/>
                    <a:pt x="919173" y="256967"/>
                    <a:pt x="932509" y="262682"/>
                  </a:cubicBezTo>
                  <a:cubicBezTo>
                    <a:pt x="935684" y="263952"/>
                    <a:pt x="971243" y="260142"/>
                    <a:pt x="972513" y="258237"/>
                  </a:cubicBezTo>
                  <a:cubicBezTo>
                    <a:pt x="973784" y="256332"/>
                    <a:pt x="969973" y="235377"/>
                    <a:pt x="969338" y="232837"/>
                  </a:cubicBezTo>
                  <a:cubicBezTo>
                    <a:pt x="968703" y="230932"/>
                    <a:pt x="964259" y="230932"/>
                    <a:pt x="965528" y="229662"/>
                  </a:cubicBezTo>
                  <a:cubicBezTo>
                    <a:pt x="967434" y="227122"/>
                    <a:pt x="971878" y="229027"/>
                    <a:pt x="974418" y="226487"/>
                  </a:cubicBezTo>
                  <a:cubicBezTo>
                    <a:pt x="979498" y="222042"/>
                    <a:pt x="977593" y="206167"/>
                    <a:pt x="985213" y="200452"/>
                  </a:cubicBezTo>
                  <a:cubicBezTo>
                    <a:pt x="979498" y="192832"/>
                    <a:pt x="978863" y="182037"/>
                    <a:pt x="974418" y="176322"/>
                  </a:cubicBezTo>
                  <a:cubicBezTo>
                    <a:pt x="974418" y="176322"/>
                    <a:pt x="964259" y="173147"/>
                    <a:pt x="964259" y="172512"/>
                  </a:cubicBezTo>
                  <a:cubicBezTo>
                    <a:pt x="960448" y="167432"/>
                    <a:pt x="963623" y="156637"/>
                    <a:pt x="961084" y="150287"/>
                  </a:cubicBezTo>
                  <a:cubicBezTo>
                    <a:pt x="958543" y="144572"/>
                    <a:pt x="949018" y="140127"/>
                    <a:pt x="947113" y="133777"/>
                  </a:cubicBezTo>
                  <a:cubicBezTo>
                    <a:pt x="943303" y="122982"/>
                    <a:pt x="960448" y="103297"/>
                    <a:pt x="964259" y="86152"/>
                  </a:cubicBezTo>
                  <a:cubicBezTo>
                    <a:pt x="964259" y="86787"/>
                    <a:pt x="963623" y="86787"/>
                    <a:pt x="963623" y="87422"/>
                  </a:cubicBezTo>
                  <a:lnTo>
                    <a:pt x="964893" y="80437"/>
                  </a:lnTo>
                  <a:cubicBezTo>
                    <a:pt x="964893" y="74722"/>
                    <a:pt x="962353" y="69007"/>
                    <a:pt x="956003" y="65197"/>
                  </a:cubicBezTo>
                  <a:cubicBezTo>
                    <a:pt x="951559" y="62657"/>
                    <a:pt x="946478" y="69007"/>
                    <a:pt x="941398" y="67737"/>
                  </a:cubicBezTo>
                  <a:cubicBezTo>
                    <a:pt x="931873" y="65197"/>
                    <a:pt x="925523" y="46782"/>
                    <a:pt x="913459" y="48052"/>
                  </a:cubicBezTo>
                  <a:cubicBezTo>
                    <a:pt x="892503" y="49957"/>
                    <a:pt x="904568" y="65832"/>
                    <a:pt x="870278" y="58212"/>
                  </a:cubicBezTo>
                  <a:cubicBezTo>
                    <a:pt x="845513" y="52497"/>
                    <a:pt x="809953" y="26462"/>
                    <a:pt x="782648" y="15667"/>
                  </a:cubicBezTo>
                  <a:cubicBezTo>
                    <a:pt x="769313" y="10587"/>
                    <a:pt x="765503" y="13762"/>
                    <a:pt x="752803" y="12492"/>
                  </a:cubicBezTo>
                  <a:cubicBezTo>
                    <a:pt x="744548" y="11857"/>
                    <a:pt x="742009" y="4237"/>
                    <a:pt x="731848" y="1697"/>
                  </a:cubicBezTo>
                  <a:cubicBezTo>
                    <a:pt x="729943" y="1062"/>
                    <a:pt x="727403" y="-843"/>
                    <a:pt x="725498" y="427"/>
                  </a:cubicBezTo>
                  <a:cubicBezTo>
                    <a:pt x="716609" y="8047"/>
                    <a:pt x="727403" y="39162"/>
                    <a:pt x="718513" y="46782"/>
                  </a:cubicBezTo>
                  <a:cubicBezTo>
                    <a:pt x="715973" y="49322"/>
                    <a:pt x="703273" y="40432"/>
                    <a:pt x="700098" y="42337"/>
                  </a:cubicBezTo>
                  <a:cubicBezTo>
                    <a:pt x="691843" y="47417"/>
                    <a:pt x="691843" y="75992"/>
                    <a:pt x="682953" y="79167"/>
                  </a:cubicBezTo>
                  <a:cubicBezTo>
                    <a:pt x="675968" y="81707"/>
                    <a:pt x="661998" y="63292"/>
                    <a:pt x="655013" y="64562"/>
                  </a:cubicBezTo>
                  <a:cubicBezTo>
                    <a:pt x="649934" y="65197"/>
                    <a:pt x="649298" y="74722"/>
                    <a:pt x="643584" y="75992"/>
                  </a:cubicBezTo>
                  <a:cubicBezTo>
                    <a:pt x="639138" y="77262"/>
                    <a:pt x="603578" y="69642"/>
                    <a:pt x="600403" y="66467"/>
                  </a:cubicBezTo>
                  <a:cubicBezTo>
                    <a:pt x="597863" y="63292"/>
                    <a:pt x="605484" y="58212"/>
                    <a:pt x="603578" y="54402"/>
                  </a:cubicBezTo>
                  <a:cubicBezTo>
                    <a:pt x="601038" y="48687"/>
                    <a:pt x="583259" y="40432"/>
                    <a:pt x="578178" y="36622"/>
                  </a:cubicBezTo>
                  <a:lnTo>
                    <a:pt x="576909" y="36622"/>
                  </a:lnTo>
                  <a:cubicBezTo>
                    <a:pt x="576273" y="50592"/>
                    <a:pt x="571828" y="78532"/>
                    <a:pt x="562303" y="82342"/>
                  </a:cubicBezTo>
                  <a:cubicBezTo>
                    <a:pt x="554048" y="86152"/>
                    <a:pt x="536903" y="58212"/>
                    <a:pt x="528013" y="70277"/>
                  </a:cubicBezTo>
                  <a:cubicBezTo>
                    <a:pt x="519123" y="81707"/>
                    <a:pt x="529284" y="99487"/>
                    <a:pt x="514043" y="110282"/>
                  </a:cubicBezTo>
                  <a:cubicBezTo>
                    <a:pt x="502613" y="117902"/>
                    <a:pt x="435303" y="133777"/>
                    <a:pt x="433398" y="147112"/>
                  </a:cubicBezTo>
                  <a:cubicBezTo>
                    <a:pt x="430858" y="162987"/>
                    <a:pt x="464513" y="183942"/>
                    <a:pt x="462608" y="199817"/>
                  </a:cubicBezTo>
                  <a:cubicBezTo>
                    <a:pt x="461973" y="205532"/>
                    <a:pt x="442288" y="214422"/>
                    <a:pt x="448003" y="223947"/>
                  </a:cubicBezTo>
                  <a:cubicBezTo>
                    <a:pt x="449273" y="225852"/>
                    <a:pt x="486103" y="226487"/>
                    <a:pt x="461338" y="265857"/>
                  </a:cubicBezTo>
                  <a:cubicBezTo>
                    <a:pt x="454353" y="276652"/>
                    <a:pt x="438478" y="260777"/>
                    <a:pt x="432763" y="253792"/>
                  </a:cubicBezTo>
                  <a:cubicBezTo>
                    <a:pt x="426413" y="245537"/>
                    <a:pt x="442923" y="236647"/>
                    <a:pt x="428318" y="231567"/>
                  </a:cubicBezTo>
                  <a:cubicBezTo>
                    <a:pt x="418793" y="228392"/>
                    <a:pt x="402918" y="239187"/>
                    <a:pt x="394028" y="234742"/>
                  </a:cubicBezTo>
                  <a:cubicBezTo>
                    <a:pt x="394028" y="234742"/>
                    <a:pt x="387043" y="221407"/>
                    <a:pt x="387043" y="221407"/>
                  </a:cubicBezTo>
                  <a:cubicBezTo>
                    <a:pt x="385138" y="220137"/>
                    <a:pt x="381963" y="220772"/>
                    <a:pt x="379423" y="220772"/>
                  </a:cubicBezTo>
                  <a:cubicBezTo>
                    <a:pt x="376883" y="220772"/>
                    <a:pt x="374343" y="220772"/>
                    <a:pt x="371803" y="220137"/>
                  </a:cubicBezTo>
                  <a:cubicBezTo>
                    <a:pt x="367993" y="218867"/>
                    <a:pt x="369263" y="210612"/>
                    <a:pt x="364818" y="209977"/>
                  </a:cubicBezTo>
                  <a:cubicBezTo>
                    <a:pt x="351483" y="208707"/>
                    <a:pt x="359103" y="233472"/>
                    <a:pt x="355928" y="234107"/>
                  </a:cubicBezTo>
                  <a:cubicBezTo>
                    <a:pt x="355928" y="234107"/>
                    <a:pt x="340053" y="234107"/>
                    <a:pt x="340053" y="234107"/>
                  </a:cubicBezTo>
                  <a:cubicBezTo>
                    <a:pt x="326718" y="233472"/>
                    <a:pt x="313383" y="233472"/>
                    <a:pt x="300048" y="232202"/>
                  </a:cubicBezTo>
                  <a:cubicBezTo>
                    <a:pt x="297508" y="232202"/>
                    <a:pt x="294968" y="231567"/>
                    <a:pt x="292428" y="231567"/>
                  </a:cubicBezTo>
                  <a:cubicBezTo>
                    <a:pt x="289888" y="231567"/>
                    <a:pt x="286713" y="229662"/>
                    <a:pt x="284808" y="230932"/>
                  </a:cubicBezTo>
                  <a:cubicBezTo>
                    <a:pt x="279728" y="233472"/>
                    <a:pt x="279728" y="242362"/>
                    <a:pt x="274648" y="245537"/>
                  </a:cubicBezTo>
                  <a:lnTo>
                    <a:pt x="261948" y="244267"/>
                  </a:lnTo>
                  <a:cubicBezTo>
                    <a:pt x="260043" y="244267"/>
                    <a:pt x="257503" y="242362"/>
                    <a:pt x="255598" y="243632"/>
                  </a:cubicBezTo>
                  <a:cubicBezTo>
                    <a:pt x="251788" y="246172"/>
                    <a:pt x="254963" y="253157"/>
                    <a:pt x="252423" y="255697"/>
                  </a:cubicBezTo>
                  <a:cubicBezTo>
                    <a:pt x="248613" y="259507"/>
                    <a:pt x="201623" y="263317"/>
                    <a:pt x="196543" y="258872"/>
                  </a:cubicBezTo>
                  <a:lnTo>
                    <a:pt x="195908" y="246172"/>
                  </a:lnTo>
                  <a:lnTo>
                    <a:pt x="185748" y="238552"/>
                  </a:lnTo>
                  <a:cubicBezTo>
                    <a:pt x="186383" y="236012"/>
                    <a:pt x="192733" y="238552"/>
                    <a:pt x="192733" y="236012"/>
                  </a:cubicBezTo>
                  <a:cubicBezTo>
                    <a:pt x="188288" y="215692"/>
                    <a:pt x="142568" y="234742"/>
                    <a:pt x="136853" y="220137"/>
                  </a:cubicBezTo>
                  <a:cubicBezTo>
                    <a:pt x="131138" y="204897"/>
                    <a:pt x="136218" y="239822"/>
                    <a:pt x="133678" y="244902"/>
                  </a:cubicBezTo>
                  <a:cubicBezTo>
                    <a:pt x="126693" y="260777"/>
                    <a:pt x="92403" y="269032"/>
                    <a:pt x="92403" y="268397"/>
                  </a:cubicBezTo>
                  <a:cubicBezTo>
                    <a:pt x="93038" y="262047"/>
                    <a:pt x="107008" y="253792"/>
                    <a:pt x="101293" y="250617"/>
                  </a:cubicBezTo>
                  <a:cubicBezTo>
                    <a:pt x="89863" y="244902"/>
                    <a:pt x="94943" y="262682"/>
                    <a:pt x="84783" y="248712"/>
                  </a:cubicBezTo>
                  <a:cubicBezTo>
                    <a:pt x="82878" y="246172"/>
                    <a:pt x="87958" y="242997"/>
                    <a:pt x="87958" y="239822"/>
                  </a:cubicBezTo>
                  <a:cubicBezTo>
                    <a:pt x="87958" y="239822"/>
                    <a:pt x="73988" y="216327"/>
                    <a:pt x="73988" y="215692"/>
                  </a:cubicBezTo>
                  <a:cubicBezTo>
                    <a:pt x="68908" y="212517"/>
                    <a:pt x="63828" y="220137"/>
                    <a:pt x="58748" y="216962"/>
                  </a:cubicBezTo>
                  <a:cubicBezTo>
                    <a:pt x="54938" y="214422"/>
                    <a:pt x="60018" y="206167"/>
                    <a:pt x="56208" y="204262"/>
                  </a:cubicBezTo>
                  <a:cubicBezTo>
                    <a:pt x="54303" y="202992"/>
                    <a:pt x="42873" y="219502"/>
                    <a:pt x="26998" y="213152"/>
                  </a:cubicBezTo>
                  <a:lnTo>
                    <a:pt x="23188" y="215057"/>
                  </a:lnTo>
                  <a:cubicBezTo>
                    <a:pt x="25728" y="222042"/>
                    <a:pt x="37158" y="236647"/>
                    <a:pt x="32078" y="242362"/>
                  </a:cubicBezTo>
                  <a:cubicBezTo>
                    <a:pt x="1598" y="272207"/>
                    <a:pt x="13663" y="255062"/>
                    <a:pt x="6043" y="292527"/>
                  </a:cubicBezTo>
                  <a:cubicBezTo>
                    <a:pt x="5408" y="295702"/>
                    <a:pt x="-1577" y="298877"/>
                    <a:pt x="328" y="301417"/>
                  </a:cubicBezTo>
                  <a:cubicBezTo>
                    <a:pt x="9853" y="312212"/>
                    <a:pt x="40333" y="303957"/>
                    <a:pt x="50493" y="314117"/>
                  </a:cubicBezTo>
                  <a:lnTo>
                    <a:pt x="47318" y="323007"/>
                  </a:lnTo>
                  <a:cubicBezTo>
                    <a:pt x="49223" y="328087"/>
                    <a:pt x="65733" y="342692"/>
                    <a:pt x="70178" y="344597"/>
                  </a:cubicBezTo>
                  <a:cubicBezTo>
                    <a:pt x="91133" y="354757"/>
                    <a:pt x="101928" y="321102"/>
                    <a:pt x="115898" y="324912"/>
                  </a:cubicBezTo>
                  <a:cubicBezTo>
                    <a:pt x="129868" y="328722"/>
                    <a:pt x="119708" y="345232"/>
                    <a:pt x="120978" y="349677"/>
                  </a:cubicBezTo>
                  <a:cubicBezTo>
                    <a:pt x="120978" y="349042"/>
                    <a:pt x="121613" y="348407"/>
                    <a:pt x="121613" y="347772"/>
                  </a:cubicBezTo>
                  <a:lnTo>
                    <a:pt x="120978" y="350947"/>
                  </a:lnTo>
                  <a:cubicBezTo>
                    <a:pt x="129233" y="358567"/>
                    <a:pt x="138123" y="352217"/>
                    <a:pt x="146378" y="354122"/>
                  </a:cubicBezTo>
                  <a:cubicBezTo>
                    <a:pt x="160983" y="357932"/>
                    <a:pt x="152093" y="364282"/>
                    <a:pt x="153363" y="367457"/>
                  </a:cubicBezTo>
                  <a:cubicBezTo>
                    <a:pt x="153998" y="369362"/>
                    <a:pt x="186383" y="378887"/>
                    <a:pt x="188923" y="377617"/>
                  </a:cubicBezTo>
                  <a:cubicBezTo>
                    <a:pt x="199083" y="374442"/>
                    <a:pt x="203528" y="348407"/>
                    <a:pt x="212418" y="342057"/>
                  </a:cubicBezTo>
                  <a:cubicBezTo>
                    <a:pt x="218768" y="337612"/>
                    <a:pt x="293698" y="345232"/>
                    <a:pt x="313383" y="341422"/>
                  </a:cubicBezTo>
                  <a:cubicBezTo>
                    <a:pt x="320368" y="340152"/>
                    <a:pt x="341323" y="331262"/>
                    <a:pt x="347038" y="338882"/>
                  </a:cubicBezTo>
                  <a:cubicBezTo>
                    <a:pt x="349578" y="342057"/>
                    <a:pt x="339418" y="342692"/>
                    <a:pt x="336878" y="345867"/>
                  </a:cubicBezTo>
                  <a:cubicBezTo>
                    <a:pt x="336243" y="346502"/>
                    <a:pt x="336243" y="363647"/>
                    <a:pt x="336878" y="364917"/>
                  </a:cubicBezTo>
                  <a:cubicBezTo>
                    <a:pt x="340053" y="369997"/>
                    <a:pt x="353388" y="371267"/>
                    <a:pt x="355293" y="376347"/>
                  </a:cubicBezTo>
                  <a:cubicBezTo>
                    <a:pt x="357198" y="381427"/>
                    <a:pt x="348308" y="387777"/>
                    <a:pt x="351483" y="391587"/>
                  </a:cubicBezTo>
                  <a:cubicBezTo>
                    <a:pt x="353388" y="394127"/>
                    <a:pt x="357833" y="390952"/>
                    <a:pt x="359738" y="392222"/>
                  </a:cubicBezTo>
                  <a:cubicBezTo>
                    <a:pt x="364183" y="394762"/>
                    <a:pt x="364818" y="405557"/>
                    <a:pt x="369263" y="408732"/>
                  </a:cubicBezTo>
                  <a:cubicBezTo>
                    <a:pt x="406728" y="437307"/>
                    <a:pt x="478483" y="438577"/>
                    <a:pt x="533728" y="451277"/>
                  </a:cubicBezTo>
                  <a:cubicBezTo>
                    <a:pt x="550873" y="455087"/>
                    <a:pt x="566113" y="460167"/>
                    <a:pt x="578813" y="467152"/>
                  </a:cubicBezTo>
                  <a:cubicBezTo>
                    <a:pt x="578813" y="467152"/>
                    <a:pt x="588973" y="477312"/>
                    <a:pt x="588973" y="477312"/>
                  </a:cubicBezTo>
                  <a:cubicBezTo>
                    <a:pt x="599134" y="481122"/>
                    <a:pt x="613103" y="473502"/>
                    <a:pt x="623898" y="476677"/>
                  </a:cubicBezTo>
                  <a:cubicBezTo>
                    <a:pt x="631518" y="479217"/>
                    <a:pt x="632788" y="490012"/>
                    <a:pt x="642948" y="485567"/>
                  </a:cubicBezTo>
                  <a:cubicBezTo>
                    <a:pt x="648663" y="483027"/>
                    <a:pt x="669618" y="472232"/>
                    <a:pt x="674698" y="467152"/>
                  </a:cubicBezTo>
                  <a:cubicBezTo>
                    <a:pt x="678509" y="463342"/>
                    <a:pt x="677873" y="451912"/>
                    <a:pt x="682318" y="448737"/>
                  </a:cubicBezTo>
                  <a:cubicBezTo>
                    <a:pt x="706448" y="431592"/>
                    <a:pt x="740738" y="460167"/>
                    <a:pt x="764234" y="453817"/>
                  </a:cubicBezTo>
                  <a:cubicBezTo>
                    <a:pt x="771853" y="451912"/>
                    <a:pt x="776934" y="437942"/>
                    <a:pt x="784553" y="436037"/>
                  </a:cubicBezTo>
                  <a:cubicBezTo>
                    <a:pt x="796618" y="432862"/>
                    <a:pt x="813128" y="448102"/>
                    <a:pt x="825193" y="446197"/>
                  </a:cubicBezTo>
                  <a:cubicBezTo>
                    <a:pt x="833448" y="444927"/>
                    <a:pt x="822653" y="417622"/>
                    <a:pt x="845513" y="411907"/>
                  </a:cubicBezTo>
                  <a:lnTo>
                    <a:pt x="845513" y="411272"/>
                  </a:lnTo>
                  <a:cubicBezTo>
                    <a:pt x="865834" y="392857"/>
                    <a:pt x="892503" y="381427"/>
                    <a:pt x="898853" y="364917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7"/>
            <p:cNvSpPr/>
            <p:nvPr/>
          </p:nvSpPr>
          <p:spPr>
            <a:xfrm>
              <a:off x="8093889" y="4322633"/>
              <a:ext cx="598298" cy="377275"/>
            </a:xfrm>
            <a:custGeom>
              <a:avLst/>
              <a:gdLst/>
              <a:ahLst/>
              <a:cxnLst/>
              <a:rect l="l" t="t" r="r" b="b"/>
              <a:pathLst>
                <a:path w="598298" h="377275" extrusionOk="0">
                  <a:moveTo>
                    <a:pt x="590734" y="177612"/>
                  </a:moveTo>
                  <a:cubicBezTo>
                    <a:pt x="576763" y="173802"/>
                    <a:pt x="565969" y="207457"/>
                    <a:pt x="545013" y="197297"/>
                  </a:cubicBezTo>
                  <a:cubicBezTo>
                    <a:pt x="539934" y="194757"/>
                    <a:pt x="524059" y="180152"/>
                    <a:pt x="522153" y="175707"/>
                  </a:cubicBezTo>
                  <a:lnTo>
                    <a:pt x="525328" y="166817"/>
                  </a:lnTo>
                  <a:cubicBezTo>
                    <a:pt x="515169" y="156657"/>
                    <a:pt x="484688" y="164912"/>
                    <a:pt x="475163" y="154117"/>
                  </a:cubicBezTo>
                  <a:cubicBezTo>
                    <a:pt x="473259" y="151577"/>
                    <a:pt x="480244" y="149037"/>
                    <a:pt x="480878" y="145227"/>
                  </a:cubicBezTo>
                  <a:cubicBezTo>
                    <a:pt x="488498" y="107127"/>
                    <a:pt x="476434" y="124907"/>
                    <a:pt x="506913" y="95062"/>
                  </a:cubicBezTo>
                  <a:cubicBezTo>
                    <a:pt x="513263" y="88712"/>
                    <a:pt x="497388" y="71567"/>
                    <a:pt x="498023" y="65217"/>
                  </a:cubicBezTo>
                  <a:lnTo>
                    <a:pt x="502469" y="65852"/>
                  </a:lnTo>
                  <a:cubicBezTo>
                    <a:pt x="487863" y="59502"/>
                    <a:pt x="478338" y="41087"/>
                    <a:pt x="463734" y="35372"/>
                  </a:cubicBezTo>
                  <a:cubicBezTo>
                    <a:pt x="461194" y="34102"/>
                    <a:pt x="458653" y="34737"/>
                    <a:pt x="455478" y="34737"/>
                  </a:cubicBezTo>
                  <a:cubicBezTo>
                    <a:pt x="452938" y="34737"/>
                    <a:pt x="450398" y="34102"/>
                    <a:pt x="447223" y="34102"/>
                  </a:cubicBezTo>
                  <a:cubicBezTo>
                    <a:pt x="438969" y="33467"/>
                    <a:pt x="430713" y="32832"/>
                    <a:pt x="423094" y="32197"/>
                  </a:cubicBezTo>
                  <a:cubicBezTo>
                    <a:pt x="420553" y="32197"/>
                    <a:pt x="417378" y="32832"/>
                    <a:pt x="414838" y="31562"/>
                  </a:cubicBezTo>
                  <a:lnTo>
                    <a:pt x="409123" y="20132"/>
                  </a:lnTo>
                  <a:cubicBezTo>
                    <a:pt x="407853" y="18862"/>
                    <a:pt x="398328" y="28387"/>
                    <a:pt x="395153" y="19497"/>
                  </a:cubicBezTo>
                  <a:lnTo>
                    <a:pt x="398963" y="7432"/>
                  </a:lnTo>
                  <a:cubicBezTo>
                    <a:pt x="392613" y="-5268"/>
                    <a:pt x="374834" y="1082"/>
                    <a:pt x="367213" y="6162"/>
                  </a:cubicBezTo>
                  <a:cubicBezTo>
                    <a:pt x="363403" y="8702"/>
                    <a:pt x="357053" y="9972"/>
                    <a:pt x="355148" y="13782"/>
                  </a:cubicBezTo>
                  <a:cubicBezTo>
                    <a:pt x="350069" y="24577"/>
                    <a:pt x="391344" y="23307"/>
                    <a:pt x="380548" y="30292"/>
                  </a:cubicBezTo>
                  <a:cubicBezTo>
                    <a:pt x="380548" y="30292"/>
                    <a:pt x="365944" y="28387"/>
                    <a:pt x="365944" y="28387"/>
                  </a:cubicBezTo>
                  <a:cubicBezTo>
                    <a:pt x="362769" y="29657"/>
                    <a:pt x="367213" y="36007"/>
                    <a:pt x="364673" y="37912"/>
                  </a:cubicBezTo>
                  <a:cubicBezTo>
                    <a:pt x="349434" y="47437"/>
                    <a:pt x="339273" y="27752"/>
                    <a:pt x="327844" y="26482"/>
                  </a:cubicBezTo>
                  <a:cubicBezTo>
                    <a:pt x="317684" y="25212"/>
                    <a:pt x="304984" y="36007"/>
                    <a:pt x="294823" y="34102"/>
                  </a:cubicBezTo>
                  <a:cubicBezTo>
                    <a:pt x="287838" y="32832"/>
                    <a:pt x="285934" y="26482"/>
                    <a:pt x="278948" y="25212"/>
                  </a:cubicBezTo>
                  <a:cubicBezTo>
                    <a:pt x="270694" y="23942"/>
                    <a:pt x="251009" y="32832"/>
                    <a:pt x="253548" y="24577"/>
                  </a:cubicBezTo>
                  <a:cubicBezTo>
                    <a:pt x="254184" y="22037"/>
                    <a:pt x="259898" y="22037"/>
                    <a:pt x="260534" y="19497"/>
                  </a:cubicBezTo>
                  <a:cubicBezTo>
                    <a:pt x="261803" y="16322"/>
                    <a:pt x="252278" y="23307"/>
                    <a:pt x="249738" y="20767"/>
                  </a:cubicBezTo>
                  <a:cubicBezTo>
                    <a:pt x="242753" y="26482"/>
                    <a:pt x="230688" y="43627"/>
                    <a:pt x="222434" y="44897"/>
                  </a:cubicBezTo>
                  <a:cubicBezTo>
                    <a:pt x="195128" y="49342"/>
                    <a:pt x="199573" y="13782"/>
                    <a:pt x="172268" y="23942"/>
                  </a:cubicBezTo>
                  <a:lnTo>
                    <a:pt x="172903" y="33467"/>
                  </a:lnTo>
                  <a:cubicBezTo>
                    <a:pt x="172903" y="33467"/>
                    <a:pt x="160838" y="41087"/>
                    <a:pt x="160203" y="44262"/>
                  </a:cubicBezTo>
                  <a:cubicBezTo>
                    <a:pt x="158934" y="52517"/>
                    <a:pt x="170363" y="48707"/>
                    <a:pt x="172268" y="49342"/>
                  </a:cubicBezTo>
                  <a:cubicBezTo>
                    <a:pt x="174809" y="49977"/>
                    <a:pt x="177348" y="51247"/>
                    <a:pt x="177984" y="53152"/>
                  </a:cubicBezTo>
                  <a:cubicBezTo>
                    <a:pt x="178618" y="55057"/>
                    <a:pt x="175443" y="55692"/>
                    <a:pt x="174173" y="57597"/>
                  </a:cubicBezTo>
                  <a:cubicBezTo>
                    <a:pt x="169728" y="62677"/>
                    <a:pt x="153218" y="69027"/>
                    <a:pt x="142423" y="79187"/>
                  </a:cubicBezTo>
                  <a:cubicBezTo>
                    <a:pt x="134803" y="86807"/>
                    <a:pt x="128453" y="98237"/>
                    <a:pt x="122103" y="104587"/>
                  </a:cubicBezTo>
                  <a:cubicBezTo>
                    <a:pt x="114484" y="112842"/>
                    <a:pt x="91623" y="109667"/>
                    <a:pt x="85273" y="117287"/>
                  </a:cubicBezTo>
                  <a:cubicBezTo>
                    <a:pt x="79559" y="124272"/>
                    <a:pt x="87178" y="140782"/>
                    <a:pt x="82098" y="148402"/>
                  </a:cubicBezTo>
                  <a:cubicBezTo>
                    <a:pt x="74478" y="160467"/>
                    <a:pt x="46538" y="161102"/>
                    <a:pt x="36378" y="172532"/>
                  </a:cubicBezTo>
                  <a:cubicBezTo>
                    <a:pt x="23678" y="186502"/>
                    <a:pt x="30028" y="231587"/>
                    <a:pt x="23043" y="237302"/>
                  </a:cubicBezTo>
                  <a:cubicBezTo>
                    <a:pt x="12884" y="244922"/>
                    <a:pt x="9073" y="227777"/>
                    <a:pt x="5263" y="250002"/>
                  </a:cubicBezTo>
                  <a:cubicBezTo>
                    <a:pt x="4628" y="252542"/>
                    <a:pt x="-1087" y="253177"/>
                    <a:pt x="184" y="255717"/>
                  </a:cubicBezTo>
                  <a:cubicBezTo>
                    <a:pt x="5263" y="265877"/>
                    <a:pt x="35109" y="249367"/>
                    <a:pt x="39553" y="246827"/>
                  </a:cubicBezTo>
                  <a:cubicBezTo>
                    <a:pt x="49713" y="239842"/>
                    <a:pt x="34473" y="200472"/>
                    <a:pt x="96703" y="208727"/>
                  </a:cubicBezTo>
                  <a:cubicBezTo>
                    <a:pt x="129088" y="213172"/>
                    <a:pt x="111943" y="221427"/>
                    <a:pt x="110038" y="233492"/>
                  </a:cubicBezTo>
                  <a:cubicBezTo>
                    <a:pt x="109403" y="238572"/>
                    <a:pt x="118928" y="245557"/>
                    <a:pt x="118293" y="250637"/>
                  </a:cubicBezTo>
                  <a:cubicBezTo>
                    <a:pt x="117659" y="255717"/>
                    <a:pt x="102418" y="263337"/>
                    <a:pt x="106228" y="270957"/>
                  </a:cubicBezTo>
                  <a:cubicBezTo>
                    <a:pt x="108134" y="274767"/>
                    <a:pt x="117023" y="272227"/>
                    <a:pt x="118293" y="276037"/>
                  </a:cubicBezTo>
                  <a:cubicBezTo>
                    <a:pt x="120198" y="281117"/>
                    <a:pt x="109403" y="287467"/>
                    <a:pt x="113848" y="291277"/>
                  </a:cubicBezTo>
                  <a:cubicBezTo>
                    <a:pt x="116388" y="293182"/>
                    <a:pt x="120198" y="288102"/>
                    <a:pt x="122738" y="289372"/>
                  </a:cubicBezTo>
                  <a:cubicBezTo>
                    <a:pt x="129088" y="292547"/>
                    <a:pt x="128453" y="309057"/>
                    <a:pt x="132263" y="319217"/>
                  </a:cubicBezTo>
                  <a:cubicBezTo>
                    <a:pt x="133534" y="323027"/>
                    <a:pt x="135438" y="325567"/>
                    <a:pt x="138613" y="326837"/>
                  </a:cubicBezTo>
                  <a:cubicBezTo>
                    <a:pt x="158934" y="336362"/>
                    <a:pt x="184968" y="318582"/>
                    <a:pt x="204018" y="317947"/>
                  </a:cubicBezTo>
                  <a:cubicBezTo>
                    <a:pt x="214813" y="317947"/>
                    <a:pt x="227513" y="336997"/>
                    <a:pt x="236403" y="335727"/>
                  </a:cubicBezTo>
                  <a:cubicBezTo>
                    <a:pt x="239578" y="335092"/>
                    <a:pt x="283394" y="299532"/>
                    <a:pt x="284663" y="292547"/>
                  </a:cubicBezTo>
                  <a:cubicBezTo>
                    <a:pt x="287203" y="279847"/>
                    <a:pt x="266248" y="281117"/>
                    <a:pt x="284028" y="270957"/>
                  </a:cubicBezTo>
                  <a:cubicBezTo>
                    <a:pt x="288473" y="268417"/>
                    <a:pt x="325303" y="241747"/>
                    <a:pt x="329113" y="245557"/>
                  </a:cubicBezTo>
                  <a:cubicBezTo>
                    <a:pt x="331019" y="247462"/>
                    <a:pt x="328478" y="251272"/>
                    <a:pt x="328478" y="253812"/>
                  </a:cubicBezTo>
                  <a:cubicBezTo>
                    <a:pt x="327844" y="261432"/>
                    <a:pt x="321494" y="279212"/>
                    <a:pt x="323398" y="285562"/>
                  </a:cubicBezTo>
                  <a:cubicBezTo>
                    <a:pt x="327209" y="300167"/>
                    <a:pt x="370388" y="324932"/>
                    <a:pt x="370388" y="326837"/>
                  </a:cubicBezTo>
                  <a:cubicBezTo>
                    <a:pt x="369753" y="332552"/>
                    <a:pt x="358959" y="335092"/>
                    <a:pt x="359594" y="341442"/>
                  </a:cubicBezTo>
                  <a:lnTo>
                    <a:pt x="373563" y="349697"/>
                  </a:lnTo>
                  <a:cubicBezTo>
                    <a:pt x="377373" y="354777"/>
                    <a:pt x="374834" y="380177"/>
                    <a:pt x="387534" y="377002"/>
                  </a:cubicBezTo>
                  <a:cubicBezTo>
                    <a:pt x="405313" y="372557"/>
                    <a:pt x="387534" y="353507"/>
                    <a:pt x="386898" y="348427"/>
                  </a:cubicBezTo>
                  <a:cubicBezTo>
                    <a:pt x="384994" y="323662"/>
                    <a:pt x="426903" y="307787"/>
                    <a:pt x="434523" y="288737"/>
                  </a:cubicBezTo>
                  <a:cubicBezTo>
                    <a:pt x="436428" y="283657"/>
                    <a:pt x="434523" y="270957"/>
                    <a:pt x="434523" y="265242"/>
                  </a:cubicBezTo>
                  <a:cubicBezTo>
                    <a:pt x="434523" y="262702"/>
                    <a:pt x="433253" y="259527"/>
                    <a:pt x="434523" y="257622"/>
                  </a:cubicBezTo>
                  <a:cubicBezTo>
                    <a:pt x="444048" y="243017"/>
                    <a:pt x="449763" y="262702"/>
                    <a:pt x="451034" y="262702"/>
                  </a:cubicBezTo>
                  <a:cubicBezTo>
                    <a:pt x="454844" y="263337"/>
                    <a:pt x="456113" y="251907"/>
                    <a:pt x="458653" y="254447"/>
                  </a:cubicBezTo>
                  <a:cubicBezTo>
                    <a:pt x="471353" y="266512"/>
                    <a:pt x="451669" y="288102"/>
                    <a:pt x="474528" y="297627"/>
                  </a:cubicBezTo>
                  <a:cubicBezTo>
                    <a:pt x="487228" y="302707"/>
                    <a:pt x="503103" y="277307"/>
                    <a:pt x="519613" y="287467"/>
                  </a:cubicBezTo>
                  <a:cubicBezTo>
                    <a:pt x="527234" y="291912"/>
                    <a:pt x="523423" y="316677"/>
                    <a:pt x="531044" y="320487"/>
                  </a:cubicBezTo>
                  <a:cubicBezTo>
                    <a:pt x="532948" y="321757"/>
                    <a:pt x="535488" y="319217"/>
                    <a:pt x="538028" y="317947"/>
                  </a:cubicBezTo>
                  <a:cubicBezTo>
                    <a:pt x="555173" y="312232"/>
                    <a:pt x="539934" y="310962"/>
                    <a:pt x="540569" y="299532"/>
                  </a:cubicBezTo>
                  <a:cubicBezTo>
                    <a:pt x="540569" y="299532"/>
                    <a:pt x="548823" y="284927"/>
                    <a:pt x="548823" y="284927"/>
                  </a:cubicBezTo>
                  <a:cubicBezTo>
                    <a:pt x="548823" y="279847"/>
                    <a:pt x="522153" y="259527"/>
                    <a:pt x="545013" y="246827"/>
                  </a:cubicBezTo>
                  <a:cubicBezTo>
                    <a:pt x="568509" y="233492"/>
                    <a:pt x="564698" y="274767"/>
                    <a:pt x="588194" y="267782"/>
                  </a:cubicBezTo>
                  <a:lnTo>
                    <a:pt x="593273" y="258892"/>
                  </a:lnTo>
                  <a:cubicBezTo>
                    <a:pt x="596448" y="246827"/>
                    <a:pt x="579938" y="248732"/>
                    <a:pt x="582478" y="238572"/>
                  </a:cubicBezTo>
                  <a:cubicBezTo>
                    <a:pt x="585653" y="227142"/>
                    <a:pt x="593273" y="217617"/>
                    <a:pt x="597084" y="204917"/>
                  </a:cubicBezTo>
                  <a:cubicBezTo>
                    <a:pt x="594544" y="197932"/>
                    <a:pt x="604703" y="181422"/>
                    <a:pt x="590734" y="177612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" name="Google Shape;252;p37"/>
            <p:cNvGrpSpPr/>
            <p:nvPr/>
          </p:nvGrpSpPr>
          <p:grpSpPr>
            <a:xfrm>
              <a:off x="6846608" y="3580038"/>
              <a:ext cx="1612899" cy="1613665"/>
              <a:chOff x="6846608" y="3580038"/>
              <a:chExt cx="1612899" cy="1613665"/>
            </a:xfrm>
          </p:grpSpPr>
          <p:sp>
            <p:nvSpPr>
              <p:cNvPr id="253" name="Google Shape;253;p37"/>
              <p:cNvSpPr/>
              <p:nvPr/>
            </p:nvSpPr>
            <p:spPr>
              <a:xfrm>
                <a:off x="6846608" y="3580038"/>
                <a:ext cx="1612899" cy="1613665"/>
              </a:xfrm>
              <a:custGeom>
                <a:avLst/>
                <a:gdLst/>
                <a:ahLst/>
                <a:cxnLst/>
                <a:rect l="l" t="t" r="r" b="b"/>
                <a:pathLst>
                  <a:path w="1612899" h="1613665" extrusionOk="0">
                    <a:moveTo>
                      <a:pt x="1612590" y="516981"/>
                    </a:moveTo>
                    <a:cubicBezTo>
                      <a:pt x="1594175" y="489041"/>
                      <a:pt x="1552265" y="506821"/>
                      <a:pt x="1534485" y="482691"/>
                    </a:cubicBezTo>
                    <a:cubicBezTo>
                      <a:pt x="1531310" y="478246"/>
                      <a:pt x="1534485" y="470627"/>
                      <a:pt x="1530675" y="466181"/>
                    </a:cubicBezTo>
                    <a:cubicBezTo>
                      <a:pt x="1522420" y="456656"/>
                      <a:pt x="1483685" y="473802"/>
                      <a:pt x="1474160" y="466816"/>
                    </a:cubicBezTo>
                    <a:lnTo>
                      <a:pt x="1476065" y="454752"/>
                    </a:lnTo>
                    <a:cubicBezTo>
                      <a:pt x="1463365" y="435702"/>
                      <a:pt x="1450030" y="457927"/>
                      <a:pt x="1444950" y="452846"/>
                    </a:cubicBezTo>
                    <a:cubicBezTo>
                      <a:pt x="1430980" y="436336"/>
                      <a:pt x="1426535" y="400141"/>
                      <a:pt x="1419550" y="394427"/>
                    </a:cubicBezTo>
                    <a:cubicBezTo>
                      <a:pt x="1419550" y="394427"/>
                      <a:pt x="1403675" y="388711"/>
                      <a:pt x="1403675" y="388711"/>
                    </a:cubicBezTo>
                    <a:cubicBezTo>
                      <a:pt x="1397325" y="386171"/>
                      <a:pt x="1387165" y="379186"/>
                      <a:pt x="1380815" y="378552"/>
                    </a:cubicBezTo>
                    <a:cubicBezTo>
                      <a:pt x="1375735" y="377916"/>
                      <a:pt x="1361765" y="386171"/>
                      <a:pt x="1357320" y="383631"/>
                    </a:cubicBezTo>
                    <a:cubicBezTo>
                      <a:pt x="1352240" y="381091"/>
                      <a:pt x="1340175" y="365216"/>
                      <a:pt x="1325570" y="362041"/>
                    </a:cubicBezTo>
                    <a:cubicBezTo>
                      <a:pt x="1319855" y="360771"/>
                      <a:pt x="1300805" y="367121"/>
                      <a:pt x="1296360" y="363311"/>
                    </a:cubicBezTo>
                    <a:cubicBezTo>
                      <a:pt x="1292550" y="359502"/>
                      <a:pt x="1297630" y="345531"/>
                      <a:pt x="1294455" y="340452"/>
                    </a:cubicBezTo>
                    <a:cubicBezTo>
                      <a:pt x="1294455" y="340452"/>
                      <a:pt x="1281120" y="334736"/>
                      <a:pt x="1281120" y="334736"/>
                    </a:cubicBezTo>
                    <a:cubicBezTo>
                      <a:pt x="1279850" y="329656"/>
                      <a:pt x="1296995" y="329021"/>
                      <a:pt x="1281120" y="322036"/>
                    </a:cubicBezTo>
                    <a:cubicBezTo>
                      <a:pt x="1278580" y="320766"/>
                      <a:pt x="1275405" y="324577"/>
                      <a:pt x="1272230" y="323306"/>
                    </a:cubicBezTo>
                    <a:cubicBezTo>
                      <a:pt x="1267785" y="322036"/>
                      <a:pt x="1259530" y="304891"/>
                      <a:pt x="1246830" y="299177"/>
                    </a:cubicBezTo>
                    <a:cubicBezTo>
                      <a:pt x="1246830" y="299177"/>
                      <a:pt x="1232225" y="293461"/>
                      <a:pt x="1232225" y="293461"/>
                    </a:cubicBezTo>
                    <a:cubicBezTo>
                      <a:pt x="1230320" y="289016"/>
                      <a:pt x="1240480" y="277586"/>
                      <a:pt x="1240480" y="272506"/>
                    </a:cubicBezTo>
                    <a:cubicBezTo>
                      <a:pt x="1239210" y="258536"/>
                      <a:pt x="1230955" y="261711"/>
                      <a:pt x="1239210" y="246471"/>
                    </a:cubicBezTo>
                    <a:cubicBezTo>
                      <a:pt x="1239845" y="245202"/>
                      <a:pt x="1249370" y="229961"/>
                      <a:pt x="1248735" y="229327"/>
                    </a:cubicBezTo>
                    <a:cubicBezTo>
                      <a:pt x="1236035" y="214721"/>
                      <a:pt x="1222700" y="247741"/>
                      <a:pt x="1217620" y="252186"/>
                    </a:cubicBezTo>
                    <a:cubicBezTo>
                      <a:pt x="1211905" y="256631"/>
                      <a:pt x="1148405" y="259171"/>
                      <a:pt x="1155390" y="243296"/>
                    </a:cubicBezTo>
                    <a:cubicBezTo>
                      <a:pt x="1157295" y="239486"/>
                      <a:pt x="1169360" y="231231"/>
                      <a:pt x="1168725" y="226786"/>
                    </a:cubicBezTo>
                    <a:cubicBezTo>
                      <a:pt x="1168725" y="226786"/>
                      <a:pt x="1158565" y="215356"/>
                      <a:pt x="1158565" y="215356"/>
                    </a:cubicBezTo>
                    <a:cubicBezTo>
                      <a:pt x="1158565" y="208371"/>
                      <a:pt x="1174440" y="199481"/>
                      <a:pt x="1173170" y="193131"/>
                    </a:cubicBezTo>
                    <a:cubicBezTo>
                      <a:pt x="1171900" y="184241"/>
                      <a:pt x="1131260" y="165191"/>
                      <a:pt x="1123005" y="167096"/>
                    </a:cubicBezTo>
                    <a:cubicBezTo>
                      <a:pt x="1120465" y="167731"/>
                      <a:pt x="1120465" y="172177"/>
                      <a:pt x="1117925" y="172177"/>
                    </a:cubicBezTo>
                    <a:cubicBezTo>
                      <a:pt x="1108400" y="174081"/>
                      <a:pt x="1117290" y="140427"/>
                      <a:pt x="1109035" y="135346"/>
                    </a:cubicBezTo>
                    <a:cubicBezTo>
                      <a:pt x="1100145" y="129631"/>
                      <a:pt x="1077285" y="135346"/>
                      <a:pt x="1072840" y="121377"/>
                    </a:cubicBezTo>
                    <a:cubicBezTo>
                      <a:pt x="1069030" y="109311"/>
                      <a:pt x="1079825" y="77561"/>
                      <a:pt x="1063950" y="68671"/>
                    </a:cubicBezTo>
                    <a:cubicBezTo>
                      <a:pt x="1056965" y="64861"/>
                      <a:pt x="1041090" y="83277"/>
                      <a:pt x="1034740" y="81371"/>
                    </a:cubicBezTo>
                    <a:cubicBezTo>
                      <a:pt x="1002990" y="73116"/>
                      <a:pt x="1008070" y="26127"/>
                      <a:pt x="1007435" y="2631"/>
                    </a:cubicBezTo>
                    <a:cubicBezTo>
                      <a:pt x="976955" y="10886"/>
                      <a:pt x="938220" y="-8798"/>
                      <a:pt x="909010" y="5171"/>
                    </a:cubicBezTo>
                    <a:cubicBezTo>
                      <a:pt x="876625" y="20411"/>
                      <a:pt x="880435" y="61052"/>
                      <a:pt x="867735" y="92802"/>
                    </a:cubicBezTo>
                    <a:cubicBezTo>
                      <a:pt x="863925" y="102327"/>
                      <a:pt x="862655" y="98516"/>
                      <a:pt x="867735" y="104866"/>
                    </a:cubicBezTo>
                    <a:cubicBezTo>
                      <a:pt x="869005" y="106136"/>
                      <a:pt x="872180" y="108041"/>
                      <a:pt x="870910" y="108677"/>
                    </a:cubicBezTo>
                    <a:cubicBezTo>
                      <a:pt x="865830" y="111216"/>
                      <a:pt x="856305" y="108041"/>
                      <a:pt x="857575" y="121377"/>
                    </a:cubicBezTo>
                    <a:cubicBezTo>
                      <a:pt x="858845" y="129631"/>
                      <a:pt x="867100" y="138521"/>
                      <a:pt x="869005" y="143602"/>
                    </a:cubicBezTo>
                    <a:cubicBezTo>
                      <a:pt x="870275" y="146777"/>
                      <a:pt x="857575" y="132171"/>
                      <a:pt x="851860" y="136616"/>
                    </a:cubicBezTo>
                    <a:cubicBezTo>
                      <a:pt x="778200" y="195671"/>
                      <a:pt x="755340" y="160111"/>
                      <a:pt x="677235" y="187416"/>
                    </a:cubicBezTo>
                    <a:cubicBezTo>
                      <a:pt x="641040" y="200116"/>
                      <a:pt x="653740" y="242027"/>
                      <a:pt x="687395" y="239486"/>
                    </a:cubicBezTo>
                    <a:cubicBezTo>
                      <a:pt x="689300" y="239486"/>
                      <a:pt x="692475" y="236946"/>
                      <a:pt x="693745" y="238852"/>
                    </a:cubicBezTo>
                    <a:cubicBezTo>
                      <a:pt x="695650" y="242661"/>
                      <a:pt x="665805" y="238852"/>
                      <a:pt x="663900" y="238852"/>
                    </a:cubicBezTo>
                    <a:cubicBezTo>
                      <a:pt x="647390" y="238852"/>
                      <a:pt x="632785" y="253456"/>
                      <a:pt x="613735" y="253456"/>
                    </a:cubicBezTo>
                    <a:cubicBezTo>
                      <a:pt x="599130" y="253456"/>
                      <a:pt x="546425" y="219802"/>
                      <a:pt x="528010" y="210277"/>
                    </a:cubicBezTo>
                    <a:cubicBezTo>
                      <a:pt x="511500" y="201386"/>
                      <a:pt x="499435" y="215356"/>
                      <a:pt x="498800" y="215356"/>
                    </a:cubicBezTo>
                    <a:cubicBezTo>
                      <a:pt x="498165" y="215356"/>
                      <a:pt x="489910" y="182336"/>
                      <a:pt x="489910" y="170906"/>
                    </a:cubicBezTo>
                    <a:cubicBezTo>
                      <a:pt x="489910" y="163286"/>
                      <a:pt x="500705" y="163286"/>
                      <a:pt x="501975" y="153127"/>
                    </a:cubicBezTo>
                    <a:cubicBezTo>
                      <a:pt x="502610" y="150586"/>
                      <a:pt x="504515" y="147411"/>
                      <a:pt x="503245" y="145506"/>
                    </a:cubicBezTo>
                    <a:cubicBezTo>
                      <a:pt x="494990" y="134077"/>
                      <a:pt x="443555" y="152491"/>
                      <a:pt x="424505" y="117566"/>
                    </a:cubicBezTo>
                    <a:cubicBezTo>
                      <a:pt x="423870" y="116296"/>
                      <a:pt x="422600" y="120106"/>
                      <a:pt x="422600" y="122011"/>
                    </a:cubicBezTo>
                    <a:cubicBezTo>
                      <a:pt x="421965" y="131536"/>
                      <a:pt x="434030" y="138521"/>
                      <a:pt x="428950" y="148046"/>
                    </a:cubicBezTo>
                    <a:cubicBezTo>
                      <a:pt x="427045" y="151221"/>
                      <a:pt x="421330" y="151856"/>
                      <a:pt x="420695" y="155666"/>
                    </a:cubicBezTo>
                    <a:cubicBezTo>
                      <a:pt x="418790" y="165827"/>
                      <a:pt x="422600" y="192496"/>
                      <a:pt x="430220" y="197577"/>
                    </a:cubicBezTo>
                    <a:cubicBezTo>
                      <a:pt x="434665" y="200116"/>
                      <a:pt x="430220" y="209006"/>
                      <a:pt x="434030" y="221071"/>
                    </a:cubicBezTo>
                    <a:cubicBezTo>
                      <a:pt x="434030" y="221706"/>
                      <a:pt x="437840" y="238216"/>
                      <a:pt x="437840" y="238216"/>
                    </a:cubicBezTo>
                    <a:cubicBezTo>
                      <a:pt x="436570" y="240756"/>
                      <a:pt x="431490" y="240121"/>
                      <a:pt x="430220" y="242661"/>
                    </a:cubicBezTo>
                    <a:cubicBezTo>
                      <a:pt x="429585" y="243931"/>
                      <a:pt x="426410" y="262346"/>
                      <a:pt x="432125" y="259171"/>
                    </a:cubicBezTo>
                    <a:cubicBezTo>
                      <a:pt x="434665" y="257902"/>
                      <a:pt x="435935" y="258536"/>
                      <a:pt x="434030" y="259806"/>
                    </a:cubicBezTo>
                    <a:cubicBezTo>
                      <a:pt x="433395" y="259806"/>
                      <a:pt x="418790" y="290921"/>
                      <a:pt x="418790" y="291556"/>
                    </a:cubicBezTo>
                    <a:cubicBezTo>
                      <a:pt x="418790" y="295366"/>
                      <a:pt x="418790" y="315052"/>
                      <a:pt x="423235" y="322036"/>
                    </a:cubicBezTo>
                    <a:cubicBezTo>
                      <a:pt x="423870" y="323306"/>
                      <a:pt x="443555" y="331561"/>
                      <a:pt x="438475" y="336006"/>
                    </a:cubicBezTo>
                    <a:cubicBezTo>
                      <a:pt x="435300" y="339181"/>
                      <a:pt x="430220" y="330927"/>
                      <a:pt x="425775" y="330927"/>
                    </a:cubicBezTo>
                    <a:cubicBezTo>
                      <a:pt x="415615" y="330927"/>
                      <a:pt x="395930" y="332196"/>
                      <a:pt x="386405" y="328386"/>
                    </a:cubicBezTo>
                    <a:cubicBezTo>
                      <a:pt x="371165" y="322036"/>
                      <a:pt x="388310" y="296002"/>
                      <a:pt x="371165" y="304891"/>
                    </a:cubicBezTo>
                    <a:cubicBezTo>
                      <a:pt x="370530" y="305527"/>
                      <a:pt x="371165" y="307431"/>
                      <a:pt x="370530" y="308066"/>
                    </a:cubicBezTo>
                    <a:cubicBezTo>
                      <a:pt x="368625" y="308702"/>
                      <a:pt x="366720" y="306161"/>
                      <a:pt x="364815" y="306161"/>
                    </a:cubicBezTo>
                    <a:cubicBezTo>
                      <a:pt x="347670" y="307431"/>
                      <a:pt x="371165" y="340452"/>
                      <a:pt x="356560" y="336006"/>
                    </a:cubicBezTo>
                    <a:cubicBezTo>
                      <a:pt x="355290" y="335371"/>
                      <a:pt x="359100" y="334736"/>
                      <a:pt x="359100" y="333466"/>
                    </a:cubicBezTo>
                    <a:cubicBezTo>
                      <a:pt x="359735" y="330291"/>
                      <a:pt x="357195" y="312511"/>
                      <a:pt x="355290" y="309336"/>
                    </a:cubicBezTo>
                    <a:cubicBezTo>
                      <a:pt x="349575" y="302352"/>
                      <a:pt x="343225" y="313781"/>
                      <a:pt x="331795" y="315686"/>
                    </a:cubicBezTo>
                    <a:cubicBezTo>
                      <a:pt x="327350" y="316321"/>
                      <a:pt x="335605" y="303621"/>
                      <a:pt x="331160" y="302352"/>
                    </a:cubicBezTo>
                    <a:cubicBezTo>
                      <a:pt x="331160" y="302352"/>
                      <a:pt x="319730" y="305527"/>
                      <a:pt x="319730" y="305527"/>
                    </a:cubicBezTo>
                    <a:cubicBezTo>
                      <a:pt x="319095" y="304891"/>
                      <a:pt x="337510" y="294731"/>
                      <a:pt x="326080" y="290921"/>
                    </a:cubicBezTo>
                    <a:cubicBezTo>
                      <a:pt x="324175" y="290286"/>
                      <a:pt x="324175" y="295366"/>
                      <a:pt x="322270" y="296636"/>
                    </a:cubicBezTo>
                    <a:cubicBezTo>
                      <a:pt x="310840" y="303621"/>
                      <a:pt x="310205" y="290921"/>
                      <a:pt x="303220" y="294731"/>
                    </a:cubicBezTo>
                    <a:cubicBezTo>
                      <a:pt x="301315" y="296002"/>
                      <a:pt x="305125" y="299811"/>
                      <a:pt x="303220" y="301081"/>
                    </a:cubicBezTo>
                    <a:cubicBezTo>
                      <a:pt x="301950" y="302986"/>
                      <a:pt x="277820" y="307431"/>
                      <a:pt x="274645" y="309336"/>
                    </a:cubicBezTo>
                    <a:cubicBezTo>
                      <a:pt x="272740" y="310606"/>
                      <a:pt x="272740" y="315686"/>
                      <a:pt x="270835" y="315052"/>
                    </a:cubicBezTo>
                    <a:cubicBezTo>
                      <a:pt x="269565" y="314416"/>
                      <a:pt x="256230" y="268696"/>
                      <a:pt x="253055" y="257902"/>
                    </a:cubicBezTo>
                    <a:cubicBezTo>
                      <a:pt x="249245" y="244566"/>
                      <a:pt x="242260" y="244566"/>
                      <a:pt x="232100" y="254727"/>
                    </a:cubicBezTo>
                    <a:cubicBezTo>
                      <a:pt x="230195" y="256631"/>
                      <a:pt x="243530" y="242661"/>
                      <a:pt x="242260" y="235041"/>
                    </a:cubicBezTo>
                    <a:cubicBezTo>
                      <a:pt x="242260" y="234406"/>
                      <a:pt x="240990" y="234406"/>
                      <a:pt x="240355" y="234406"/>
                    </a:cubicBezTo>
                    <a:cubicBezTo>
                      <a:pt x="234005" y="233771"/>
                      <a:pt x="230830" y="233136"/>
                      <a:pt x="226385" y="238216"/>
                    </a:cubicBezTo>
                    <a:cubicBezTo>
                      <a:pt x="225115" y="239486"/>
                      <a:pt x="222575" y="243931"/>
                      <a:pt x="223210" y="242027"/>
                    </a:cubicBezTo>
                    <a:cubicBezTo>
                      <a:pt x="230195" y="217896"/>
                      <a:pt x="214955" y="239486"/>
                      <a:pt x="197175" y="234406"/>
                    </a:cubicBezTo>
                    <a:cubicBezTo>
                      <a:pt x="191460" y="232502"/>
                      <a:pt x="202255" y="219166"/>
                      <a:pt x="187015" y="224881"/>
                    </a:cubicBezTo>
                    <a:cubicBezTo>
                      <a:pt x="176220" y="228691"/>
                      <a:pt x="180665" y="247106"/>
                      <a:pt x="173045" y="250281"/>
                    </a:cubicBezTo>
                    <a:cubicBezTo>
                      <a:pt x="166695" y="252821"/>
                      <a:pt x="155265" y="232502"/>
                      <a:pt x="148280" y="233136"/>
                    </a:cubicBezTo>
                    <a:cubicBezTo>
                      <a:pt x="143200" y="233771"/>
                      <a:pt x="139390" y="240121"/>
                      <a:pt x="139390" y="245202"/>
                    </a:cubicBezTo>
                    <a:cubicBezTo>
                      <a:pt x="139390" y="246471"/>
                      <a:pt x="140660" y="250281"/>
                      <a:pt x="138755" y="250281"/>
                    </a:cubicBezTo>
                    <a:cubicBezTo>
                      <a:pt x="128595" y="250281"/>
                      <a:pt x="132405" y="214086"/>
                      <a:pt x="117800" y="233771"/>
                    </a:cubicBezTo>
                    <a:cubicBezTo>
                      <a:pt x="116530" y="235677"/>
                      <a:pt x="114625" y="229961"/>
                      <a:pt x="112720" y="228691"/>
                    </a:cubicBezTo>
                    <a:cubicBezTo>
                      <a:pt x="101925" y="223611"/>
                      <a:pt x="95575" y="241391"/>
                      <a:pt x="85415" y="233136"/>
                    </a:cubicBezTo>
                    <a:cubicBezTo>
                      <a:pt x="79065" y="228691"/>
                      <a:pt x="95575" y="226152"/>
                      <a:pt x="84145" y="222977"/>
                    </a:cubicBezTo>
                    <a:cubicBezTo>
                      <a:pt x="79065" y="221706"/>
                      <a:pt x="73350" y="228691"/>
                      <a:pt x="71445" y="228691"/>
                    </a:cubicBezTo>
                    <a:cubicBezTo>
                      <a:pt x="68905" y="229327"/>
                      <a:pt x="54300" y="220436"/>
                      <a:pt x="52395" y="226152"/>
                    </a:cubicBezTo>
                    <a:cubicBezTo>
                      <a:pt x="49220" y="236311"/>
                      <a:pt x="25090" y="222341"/>
                      <a:pt x="12390" y="262981"/>
                    </a:cubicBezTo>
                    <a:cubicBezTo>
                      <a:pt x="7310" y="278221"/>
                      <a:pt x="42870" y="269331"/>
                      <a:pt x="49220" y="271236"/>
                    </a:cubicBezTo>
                    <a:cubicBezTo>
                      <a:pt x="64460" y="276316"/>
                      <a:pt x="46045" y="275681"/>
                      <a:pt x="49855" y="281396"/>
                    </a:cubicBezTo>
                    <a:cubicBezTo>
                      <a:pt x="54300" y="287746"/>
                      <a:pt x="75255" y="277586"/>
                      <a:pt x="72715" y="285206"/>
                    </a:cubicBezTo>
                    <a:cubicBezTo>
                      <a:pt x="72080" y="287746"/>
                      <a:pt x="66365" y="287111"/>
                      <a:pt x="65095" y="289016"/>
                    </a:cubicBezTo>
                    <a:cubicBezTo>
                      <a:pt x="61920" y="293461"/>
                      <a:pt x="84780" y="293461"/>
                      <a:pt x="80335" y="297271"/>
                    </a:cubicBezTo>
                    <a:cubicBezTo>
                      <a:pt x="77795" y="299177"/>
                      <a:pt x="46045" y="290286"/>
                      <a:pt x="41600" y="288381"/>
                    </a:cubicBezTo>
                    <a:cubicBezTo>
                      <a:pt x="31440" y="283302"/>
                      <a:pt x="44775" y="275681"/>
                      <a:pt x="36520" y="276952"/>
                    </a:cubicBezTo>
                    <a:cubicBezTo>
                      <a:pt x="32075" y="277586"/>
                      <a:pt x="31440" y="282666"/>
                      <a:pt x="27630" y="283936"/>
                    </a:cubicBezTo>
                    <a:cubicBezTo>
                      <a:pt x="24455" y="285206"/>
                      <a:pt x="32075" y="289016"/>
                      <a:pt x="33980" y="292191"/>
                    </a:cubicBezTo>
                    <a:cubicBezTo>
                      <a:pt x="36520" y="296636"/>
                      <a:pt x="24455" y="305527"/>
                      <a:pt x="29535" y="307431"/>
                    </a:cubicBezTo>
                    <a:cubicBezTo>
                      <a:pt x="34615" y="308702"/>
                      <a:pt x="36520" y="297906"/>
                      <a:pt x="39060" y="297271"/>
                    </a:cubicBezTo>
                    <a:cubicBezTo>
                      <a:pt x="48585" y="294731"/>
                      <a:pt x="61285" y="313781"/>
                      <a:pt x="60650" y="320131"/>
                    </a:cubicBezTo>
                    <a:cubicBezTo>
                      <a:pt x="60650" y="322036"/>
                      <a:pt x="60015" y="324577"/>
                      <a:pt x="58745" y="325846"/>
                    </a:cubicBezTo>
                    <a:cubicBezTo>
                      <a:pt x="56205" y="330291"/>
                      <a:pt x="17470" y="309971"/>
                      <a:pt x="325" y="323941"/>
                    </a:cubicBezTo>
                    <a:cubicBezTo>
                      <a:pt x="-1580" y="325846"/>
                      <a:pt x="5405" y="325846"/>
                      <a:pt x="7945" y="326481"/>
                    </a:cubicBezTo>
                    <a:cubicBezTo>
                      <a:pt x="16835" y="329021"/>
                      <a:pt x="28900" y="339181"/>
                      <a:pt x="32710" y="347436"/>
                    </a:cubicBezTo>
                    <a:cubicBezTo>
                      <a:pt x="40330" y="363311"/>
                      <a:pt x="21915" y="391886"/>
                      <a:pt x="53665" y="386806"/>
                    </a:cubicBezTo>
                    <a:cubicBezTo>
                      <a:pt x="60650" y="385536"/>
                      <a:pt x="63190" y="365852"/>
                      <a:pt x="66365" y="367756"/>
                    </a:cubicBezTo>
                    <a:cubicBezTo>
                      <a:pt x="75890" y="374106"/>
                      <a:pt x="72715" y="389346"/>
                      <a:pt x="81605" y="382361"/>
                    </a:cubicBezTo>
                    <a:cubicBezTo>
                      <a:pt x="94305" y="372202"/>
                      <a:pt x="85415" y="388711"/>
                      <a:pt x="94305" y="399506"/>
                    </a:cubicBezTo>
                    <a:cubicBezTo>
                      <a:pt x="98115" y="403952"/>
                      <a:pt x="108275" y="399506"/>
                      <a:pt x="111450" y="401411"/>
                    </a:cubicBezTo>
                    <a:cubicBezTo>
                      <a:pt x="121610" y="407761"/>
                      <a:pt x="128595" y="424271"/>
                      <a:pt x="137485" y="431891"/>
                    </a:cubicBezTo>
                    <a:cubicBezTo>
                      <a:pt x="142565" y="436336"/>
                      <a:pt x="149550" y="429986"/>
                      <a:pt x="151455" y="429352"/>
                    </a:cubicBezTo>
                    <a:cubicBezTo>
                      <a:pt x="155900" y="428716"/>
                      <a:pt x="163520" y="418556"/>
                      <a:pt x="162250" y="423002"/>
                    </a:cubicBezTo>
                    <a:cubicBezTo>
                      <a:pt x="159710" y="432527"/>
                      <a:pt x="157805" y="438241"/>
                      <a:pt x="157170" y="441416"/>
                    </a:cubicBezTo>
                    <a:cubicBezTo>
                      <a:pt x="157805" y="442052"/>
                      <a:pt x="157805" y="442686"/>
                      <a:pt x="157805" y="443321"/>
                    </a:cubicBezTo>
                    <a:cubicBezTo>
                      <a:pt x="159710" y="445861"/>
                      <a:pt x="163520" y="449036"/>
                      <a:pt x="163520" y="449036"/>
                    </a:cubicBezTo>
                    <a:cubicBezTo>
                      <a:pt x="164155" y="449036"/>
                      <a:pt x="164790" y="448402"/>
                      <a:pt x="165425" y="447766"/>
                    </a:cubicBezTo>
                    <a:cubicBezTo>
                      <a:pt x="164790" y="450941"/>
                      <a:pt x="168600" y="455386"/>
                      <a:pt x="169870" y="457291"/>
                    </a:cubicBezTo>
                    <a:cubicBezTo>
                      <a:pt x="173680" y="464911"/>
                      <a:pt x="157805" y="478246"/>
                      <a:pt x="164155" y="485231"/>
                    </a:cubicBezTo>
                    <a:cubicBezTo>
                      <a:pt x="173680" y="496027"/>
                      <a:pt x="165425" y="470627"/>
                      <a:pt x="171775" y="468086"/>
                    </a:cubicBezTo>
                    <a:cubicBezTo>
                      <a:pt x="176220" y="466181"/>
                      <a:pt x="186380" y="468721"/>
                      <a:pt x="190190" y="473166"/>
                    </a:cubicBezTo>
                    <a:cubicBezTo>
                      <a:pt x="190825" y="474436"/>
                      <a:pt x="194000" y="463641"/>
                      <a:pt x="194000" y="461102"/>
                    </a:cubicBezTo>
                    <a:cubicBezTo>
                      <a:pt x="194000" y="459831"/>
                      <a:pt x="191460" y="457291"/>
                      <a:pt x="192730" y="457291"/>
                    </a:cubicBezTo>
                    <a:cubicBezTo>
                      <a:pt x="202890" y="460466"/>
                      <a:pt x="194635" y="468086"/>
                      <a:pt x="197175" y="471896"/>
                    </a:cubicBezTo>
                    <a:cubicBezTo>
                      <a:pt x="201620" y="477611"/>
                      <a:pt x="211780" y="459831"/>
                      <a:pt x="216860" y="464911"/>
                    </a:cubicBezTo>
                    <a:cubicBezTo>
                      <a:pt x="223210" y="470627"/>
                      <a:pt x="213685" y="477611"/>
                      <a:pt x="224480" y="476977"/>
                    </a:cubicBezTo>
                    <a:cubicBezTo>
                      <a:pt x="226385" y="476977"/>
                      <a:pt x="224480" y="470627"/>
                      <a:pt x="226385" y="470627"/>
                    </a:cubicBezTo>
                    <a:cubicBezTo>
                      <a:pt x="228290" y="471261"/>
                      <a:pt x="227655" y="475071"/>
                      <a:pt x="226385" y="476977"/>
                    </a:cubicBezTo>
                    <a:cubicBezTo>
                      <a:pt x="219400" y="490946"/>
                      <a:pt x="218765" y="484596"/>
                      <a:pt x="237815" y="490311"/>
                    </a:cubicBezTo>
                    <a:cubicBezTo>
                      <a:pt x="240990" y="491581"/>
                      <a:pt x="225115" y="491581"/>
                      <a:pt x="227655" y="494121"/>
                    </a:cubicBezTo>
                    <a:cubicBezTo>
                      <a:pt x="227655" y="494121"/>
                      <a:pt x="242895" y="495391"/>
                      <a:pt x="242895" y="495391"/>
                    </a:cubicBezTo>
                    <a:cubicBezTo>
                      <a:pt x="250515" y="498566"/>
                      <a:pt x="250515" y="504281"/>
                      <a:pt x="259405" y="506821"/>
                    </a:cubicBezTo>
                    <a:cubicBezTo>
                      <a:pt x="261945" y="507456"/>
                      <a:pt x="254960" y="505552"/>
                      <a:pt x="252420" y="504916"/>
                    </a:cubicBezTo>
                    <a:cubicBezTo>
                      <a:pt x="248610" y="503646"/>
                      <a:pt x="238450" y="503646"/>
                      <a:pt x="242895" y="511902"/>
                    </a:cubicBezTo>
                    <a:cubicBezTo>
                      <a:pt x="245435" y="516346"/>
                      <a:pt x="246705" y="518886"/>
                      <a:pt x="247975" y="519521"/>
                    </a:cubicBezTo>
                    <a:cubicBezTo>
                      <a:pt x="246070" y="518886"/>
                      <a:pt x="242895" y="518252"/>
                      <a:pt x="237180" y="520156"/>
                    </a:cubicBezTo>
                    <a:cubicBezTo>
                      <a:pt x="235275" y="520791"/>
                      <a:pt x="231465" y="519521"/>
                      <a:pt x="231465" y="521427"/>
                    </a:cubicBezTo>
                    <a:cubicBezTo>
                      <a:pt x="228925" y="534761"/>
                      <a:pt x="253055" y="543652"/>
                      <a:pt x="228925" y="537302"/>
                    </a:cubicBezTo>
                    <a:cubicBezTo>
                      <a:pt x="224480" y="536031"/>
                      <a:pt x="234640" y="545556"/>
                      <a:pt x="239720" y="546827"/>
                    </a:cubicBezTo>
                    <a:cubicBezTo>
                      <a:pt x="250515" y="550002"/>
                      <a:pt x="254325" y="557621"/>
                      <a:pt x="256230" y="558256"/>
                    </a:cubicBezTo>
                    <a:cubicBezTo>
                      <a:pt x="268930" y="562066"/>
                      <a:pt x="271470" y="541111"/>
                      <a:pt x="293060" y="552541"/>
                    </a:cubicBezTo>
                    <a:cubicBezTo>
                      <a:pt x="296870" y="554446"/>
                      <a:pt x="323540" y="577306"/>
                      <a:pt x="322905" y="580481"/>
                    </a:cubicBezTo>
                    <a:cubicBezTo>
                      <a:pt x="321635" y="585561"/>
                      <a:pt x="313380" y="576671"/>
                      <a:pt x="309570" y="573496"/>
                    </a:cubicBezTo>
                    <a:cubicBezTo>
                      <a:pt x="304490" y="568416"/>
                      <a:pt x="289250" y="543652"/>
                      <a:pt x="272105" y="556352"/>
                    </a:cubicBezTo>
                    <a:cubicBezTo>
                      <a:pt x="268930" y="558891"/>
                      <a:pt x="269565" y="564606"/>
                      <a:pt x="268930" y="568416"/>
                    </a:cubicBezTo>
                    <a:cubicBezTo>
                      <a:pt x="267660" y="573496"/>
                      <a:pt x="255595" y="573496"/>
                      <a:pt x="257500" y="577941"/>
                    </a:cubicBezTo>
                    <a:cubicBezTo>
                      <a:pt x="260040" y="585561"/>
                      <a:pt x="290520" y="589371"/>
                      <a:pt x="282900" y="604611"/>
                    </a:cubicBezTo>
                    <a:cubicBezTo>
                      <a:pt x="275915" y="618581"/>
                      <a:pt x="258770" y="618581"/>
                      <a:pt x="254325" y="635727"/>
                    </a:cubicBezTo>
                    <a:cubicBezTo>
                      <a:pt x="253690" y="638266"/>
                      <a:pt x="274010" y="666841"/>
                      <a:pt x="274645" y="667477"/>
                    </a:cubicBezTo>
                    <a:cubicBezTo>
                      <a:pt x="282900" y="677002"/>
                      <a:pt x="278455" y="694146"/>
                      <a:pt x="279725" y="703671"/>
                    </a:cubicBezTo>
                    <a:cubicBezTo>
                      <a:pt x="280995" y="713831"/>
                      <a:pt x="294330" y="717006"/>
                      <a:pt x="297505" y="722721"/>
                    </a:cubicBezTo>
                    <a:cubicBezTo>
                      <a:pt x="298775" y="724627"/>
                      <a:pt x="294330" y="727166"/>
                      <a:pt x="295600" y="729071"/>
                    </a:cubicBezTo>
                    <a:cubicBezTo>
                      <a:pt x="295600" y="729071"/>
                      <a:pt x="312110" y="733516"/>
                      <a:pt x="312110" y="733516"/>
                    </a:cubicBezTo>
                    <a:cubicBezTo>
                      <a:pt x="320365" y="737961"/>
                      <a:pt x="310205" y="745581"/>
                      <a:pt x="314015" y="750027"/>
                    </a:cubicBezTo>
                    <a:cubicBezTo>
                      <a:pt x="314015" y="750027"/>
                      <a:pt x="327350" y="750661"/>
                      <a:pt x="327350" y="750661"/>
                    </a:cubicBezTo>
                    <a:cubicBezTo>
                      <a:pt x="333700" y="755106"/>
                      <a:pt x="331160" y="765902"/>
                      <a:pt x="340050" y="770346"/>
                    </a:cubicBezTo>
                    <a:cubicBezTo>
                      <a:pt x="341955" y="771616"/>
                      <a:pt x="343225" y="754471"/>
                      <a:pt x="355290" y="764631"/>
                    </a:cubicBezTo>
                    <a:cubicBezTo>
                      <a:pt x="366720" y="774791"/>
                      <a:pt x="331795" y="781141"/>
                      <a:pt x="335605" y="788761"/>
                    </a:cubicBezTo>
                    <a:cubicBezTo>
                      <a:pt x="341320" y="801461"/>
                      <a:pt x="341955" y="801461"/>
                      <a:pt x="346400" y="814161"/>
                    </a:cubicBezTo>
                    <a:cubicBezTo>
                      <a:pt x="347035" y="816702"/>
                      <a:pt x="351480" y="821146"/>
                      <a:pt x="348940" y="821146"/>
                    </a:cubicBezTo>
                    <a:cubicBezTo>
                      <a:pt x="345765" y="821146"/>
                      <a:pt x="343225" y="817336"/>
                      <a:pt x="340685" y="818606"/>
                    </a:cubicBezTo>
                    <a:cubicBezTo>
                      <a:pt x="336875" y="820511"/>
                      <a:pt x="343225" y="827496"/>
                      <a:pt x="341955" y="831941"/>
                    </a:cubicBezTo>
                    <a:cubicBezTo>
                      <a:pt x="341320" y="833211"/>
                      <a:pt x="341955" y="835116"/>
                      <a:pt x="341955" y="837021"/>
                    </a:cubicBezTo>
                    <a:cubicBezTo>
                      <a:pt x="341955" y="838927"/>
                      <a:pt x="343225" y="841466"/>
                      <a:pt x="341955" y="842102"/>
                    </a:cubicBezTo>
                    <a:cubicBezTo>
                      <a:pt x="340050" y="843371"/>
                      <a:pt x="330525" y="844006"/>
                      <a:pt x="329890" y="845277"/>
                    </a:cubicBezTo>
                    <a:cubicBezTo>
                      <a:pt x="325445" y="856071"/>
                      <a:pt x="338145" y="864327"/>
                      <a:pt x="340050" y="872581"/>
                    </a:cubicBezTo>
                    <a:cubicBezTo>
                      <a:pt x="340050" y="872581"/>
                      <a:pt x="321000" y="851627"/>
                      <a:pt x="316555" y="854166"/>
                    </a:cubicBezTo>
                    <a:cubicBezTo>
                      <a:pt x="305125" y="860516"/>
                      <a:pt x="312745" y="871311"/>
                      <a:pt x="317825" y="873852"/>
                    </a:cubicBezTo>
                    <a:cubicBezTo>
                      <a:pt x="327350" y="878931"/>
                      <a:pt x="334335" y="893536"/>
                      <a:pt x="337510" y="901791"/>
                    </a:cubicBezTo>
                    <a:cubicBezTo>
                      <a:pt x="344495" y="921477"/>
                      <a:pt x="359735" y="929096"/>
                      <a:pt x="360370" y="953227"/>
                    </a:cubicBezTo>
                    <a:cubicBezTo>
                      <a:pt x="360370" y="964021"/>
                      <a:pt x="358465" y="975452"/>
                      <a:pt x="357195" y="986246"/>
                    </a:cubicBezTo>
                    <a:cubicBezTo>
                      <a:pt x="356560" y="995771"/>
                      <a:pt x="356560" y="991961"/>
                      <a:pt x="356560" y="999581"/>
                    </a:cubicBezTo>
                    <a:cubicBezTo>
                      <a:pt x="356560" y="1000216"/>
                      <a:pt x="356560" y="1001486"/>
                      <a:pt x="356560" y="1002121"/>
                    </a:cubicBezTo>
                    <a:cubicBezTo>
                      <a:pt x="357195" y="1004661"/>
                      <a:pt x="357830" y="1006566"/>
                      <a:pt x="358465" y="1009106"/>
                    </a:cubicBezTo>
                    <a:cubicBezTo>
                      <a:pt x="360370" y="1013552"/>
                      <a:pt x="361640" y="1015456"/>
                      <a:pt x="360370" y="1016727"/>
                    </a:cubicBezTo>
                    <a:cubicBezTo>
                      <a:pt x="361005" y="1018631"/>
                      <a:pt x="361640" y="1021171"/>
                      <a:pt x="361640" y="1023711"/>
                    </a:cubicBezTo>
                    <a:cubicBezTo>
                      <a:pt x="366720" y="1031966"/>
                      <a:pt x="376245" y="1045302"/>
                      <a:pt x="360370" y="1040856"/>
                    </a:cubicBezTo>
                    <a:lnTo>
                      <a:pt x="362275" y="1024981"/>
                    </a:lnTo>
                    <a:cubicBezTo>
                      <a:pt x="362275" y="1024346"/>
                      <a:pt x="362275" y="1023711"/>
                      <a:pt x="362275" y="1023711"/>
                    </a:cubicBezTo>
                    <a:cubicBezTo>
                      <a:pt x="360370" y="1020536"/>
                      <a:pt x="359100" y="1018631"/>
                      <a:pt x="359735" y="1017996"/>
                    </a:cubicBezTo>
                    <a:cubicBezTo>
                      <a:pt x="360370" y="1017361"/>
                      <a:pt x="360370" y="1017361"/>
                      <a:pt x="360370" y="1016727"/>
                    </a:cubicBezTo>
                    <a:cubicBezTo>
                      <a:pt x="359735" y="1013552"/>
                      <a:pt x="359100" y="1011011"/>
                      <a:pt x="358465" y="1009106"/>
                    </a:cubicBezTo>
                    <a:cubicBezTo>
                      <a:pt x="357830" y="1007836"/>
                      <a:pt x="357195" y="1006566"/>
                      <a:pt x="356560" y="1004661"/>
                    </a:cubicBezTo>
                    <a:cubicBezTo>
                      <a:pt x="356560" y="1004027"/>
                      <a:pt x="356560" y="1003391"/>
                      <a:pt x="356560" y="1002121"/>
                    </a:cubicBezTo>
                    <a:cubicBezTo>
                      <a:pt x="354655" y="995771"/>
                      <a:pt x="353385" y="989421"/>
                      <a:pt x="353385" y="974181"/>
                    </a:cubicBezTo>
                    <a:cubicBezTo>
                      <a:pt x="352750" y="948146"/>
                      <a:pt x="335605" y="926556"/>
                      <a:pt x="327985" y="905602"/>
                    </a:cubicBezTo>
                    <a:cubicBezTo>
                      <a:pt x="326715" y="902427"/>
                      <a:pt x="320365" y="906871"/>
                      <a:pt x="317825" y="909411"/>
                    </a:cubicBezTo>
                    <a:cubicBezTo>
                      <a:pt x="306395" y="918936"/>
                      <a:pt x="304490" y="937986"/>
                      <a:pt x="300045" y="951956"/>
                    </a:cubicBezTo>
                    <a:cubicBezTo>
                      <a:pt x="288615" y="987516"/>
                      <a:pt x="263215" y="1021806"/>
                      <a:pt x="256865" y="1058636"/>
                    </a:cubicBezTo>
                    <a:cubicBezTo>
                      <a:pt x="254325" y="1073241"/>
                      <a:pt x="301315" y="1012281"/>
                      <a:pt x="286710" y="1066891"/>
                    </a:cubicBezTo>
                    <a:cubicBezTo>
                      <a:pt x="285440" y="1071971"/>
                      <a:pt x="265120" y="1061177"/>
                      <a:pt x="265120" y="1061177"/>
                    </a:cubicBezTo>
                    <a:cubicBezTo>
                      <a:pt x="250515" y="1067527"/>
                      <a:pt x="246070" y="1101816"/>
                      <a:pt x="240990" y="1114516"/>
                    </a:cubicBezTo>
                    <a:cubicBezTo>
                      <a:pt x="229560" y="1144361"/>
                      <a:pt x="179395" y="1261202"/>
                      <a:pt x="152090" y="1270727"/>
                    </a:cubicBezTo>
                    <a:cubicBezTo>
                      <a:pt x="143200" y="1273902"/>
                      <a:pt x="134310" y="1268821"/>
                      <a:pt x="127325" y="1266916"/>
                    </a:cubicBezTo>
                    <a:lnTo>
                      <a:pt x="128595" y="1270727"/>
                    </a:lnTo>
                    <a:cubicBezTo>
                      <a:pt x="133675" y="1276441"/>
                      <a:pt x="141930" y="1291046"/>
                      <a:pt x="148280" y="1294221"/>
                    </a:cubicBezTo>
                    <a:cubicBezTo>
                      <a:pt x="155265" y="1297396"/>
                      <a:pt x="170505" y="1297396"/>
                      <a:pt x="175585" y="1306286"/>
                    </a:cubicBezTo>
                    <a:cubicBezTo>
                      <a:pt x="183205" y="1320257"/>
                      <a:pt x="159075" y="1329782"/>
                      <a:pt x="156535" y="1339941"/>
                    </a:cubicBezTo>
                    <a:cubicBezTo>
                      <a:pt x="153360" y="1355816"/>
                      <a:pt x="180665" y="1336132"/>
                      <a:pt x="181300" y="1336766"/>
                    </a:cubicBezTo>
                    <a:cubicBezTo>
                      <a:pt x="183205" y="1338036"/>
                      <a:pt x="180665" y="1341211"/>
                      <a:pt x="180665" y="1343116"/>
                    </a:cubicBezTo>
                    <a:cubicBezTo>
                      <a:pt x="180665" y="1345021"/>
                      <a:pt x="178760" y="1347561"/>
                      <a:pt x="180030" y="1349466"/>
                    </a:cubicBezTo>
                    <a:cubicBezTo>
                      <a:pt x="192095" y="1370421"/>
                      <a:pt x="231465" y="1367882"/>
                      <a:pt x="246705" y="1383757"/>
                    </a:cubicBezTo>
                    <a:cubicBezTo>
                      <a:pt x="254325" y="1391377"/>
                      <a:pt x="250515" y="1412332"/>
                      <a:pt x="258770" y="1419316"/>
                    </a:cubicBezTo>
                    <a:cubicBezTo>
                      <a:pt x="274010" y="1432016"/>
                      <a:pt x="300045" y="1414871"/>
                      <a:pt x="315285" y="1430746"/>
                    </a:cubicBezTo>
                    <a:cubicBezTo>
                      <a:pt x="323540" y="1439636"/>
                      <a:pt x="317190" y="1457416"/>
                      <a:pt x="333700" y="1461227"/>
                    </a:cubicBezTo>
                    <a:cubicBezTo>
                      <a:pt x="340685" y="1463132"/>
                      <a:pt x="349575" y="1455511"/>
                      <a:pt x="355925" y="1457416"/>
                    </a:cubicBezTo>
                    <a:cubicBezTo>
                      <a:pt x="362910" y="1459321"/>
                      <a:pt x="368625" y="1471386"/>
                      <a:pt x="376245" y="1472021"/>
                    </a:cubicBezTo>
                    <a:cubicBezTo>
                      <a:pt x="376245" y="1472021"/>
                      <a:pt x="385135" y="1464402"/>
                      <a:pt x="385135" y="1464402"/>
                    </a:cubicBezTo>
                    <a:cubicBezTo>
                      <a:pt x="395295" y="1463766"/>
                      <a:pt x="416885" y="1485357"/>
                      <a:pt x="427045" y="1477736"/>
                    </a:cubicBezTo>
                    <a:cubicBezTo>
                      <a:pt x="433395" y="1473291"/>
                      <a:pt x="422600" y="1448527"/>
                      <a:pt x="440380" y="1451702"/>
                    </a:cubicBezTo>
                    <a:cubicBezTo>
                      <a:pt x="449905" y="1453607"/>
                      <a:pt x="477210" y="1470752"/>
                      <a:pt x="483560" y="1478371"/>
                    </a:cubicBezTo>
                    <a:cubicBezTo>
                      <a:pt x="483560" y="1478371"/>
                      <a:pt x="489910" y="1492977"/>
                      <a:pt x="489910" y="1492977"/>
                    </a:cubicBezTo>
                    <a:cubicBezTo>
                      <a:pt x="496260" y="1498057"/>
                      <a:pt x="512770" y="1496152"/>
                      <a:pt x="518485" y="1503136"/>
                    </a:cubicBezTo>
                    <a:cubicBezTo>
                      <a:pt x="521660" y="1507582"/>
                      <a:pt x="522930" y="1519646"/>
                      <a:pt x="524200" y="1525996"/>
                    </a:cubicBezTo>
                    <a:cubicBezTo>
                      <a:pt x="527375" y="1520916"/>
                      <a:pt x="531185" y="1517107"/>
                      <a:pt x="533725" y="1516471"/>
                    </a:cubicBezTo>
                    <a:cubicBezTo>
                      <a:pt x="541980" y="1514566"/>
                      <a:pt x="581350" y="1527266"/>
                      <a:pt x="555950" y="1553936"/>
                    </a:cubicBezTo>
                    <a:cubicBezTo>
                      <a:pt x="562935" y="1558382"/>
                      <a:pt x="578175" y="1563461"/>
                      <a:pt x="583255" y="1569811"/>
                    </a:cubicBezTo>
                    <a:cubicBezTo>
                      <a:pt x="587700" y="1575527"/>
                      <a:pt x="583255" y="1585686"/>
                      <a:pt x="593415" y="1588227"/>
                    </a:cubicBezTo>
                    <a:cubicBezTo>
                      <a:pt x="604210" y="1590766"/>
                      <a:pt x="617545" y="1580607"/>
                      <a:pt x="627705" y="1583146"/>
                    </a:cubicBezTo>
                    <a:cubicBezTo>
                      <a:pt x="635325" y="1585052"/>
                      <a:pt x="673425" y="1614896"/>
                      <a:pt x="677870" y="1613627"/>
                    </a:cubicBezTo>
                    <a:lnTo>
                      <a:pt x="683585" y="1599021"/>
                    </a:lnTo>
                    <a:cubicBezTo>
                      <a:pt x="700095" y="1585686"/>
                      <a:pt x="736290" y="1604736"/>
                      <a:pt x="752165" y="1610452"/>
                    </a:cubicBezTo>
                    <a:cubicBezTo>
                      <a:pt x="750895" y="1600927"/>
                      <a:pt x="743910" y="1593941"/>
                      <a:pt x="740735" y="1585686"/>
                    </a:cubicBezTo>
                    <a:cubicBezTo>
                      <a:pt x="734385" y="1567907"/>
                      <a:pt x="752165" y="1552666"/>
                      <a:pt x="748355" y="1539332"/>
                    </a:cubicBezTo>
                    <a:cubicBezTo>
                      <a:pt x="747720" y="1538061"/>
                      <a:pt x="735655" y="1534252"/>
                      <a:pt x="738195" y="1531077"/>
                    </a:cubicBezTo>
                    <a:cubicBezTo>
                      <a:pt x="745180" y="1522186"/>
                      <a:pt x="748355" y="1524727"/>
                      <a:pt x="754070" y="1521552"/>
                    </a:cubicBezTo>
                    <a:cubicBezTo>
                      <a:pt x="755975" y="1520282"/>
                      <a:pt x="755975" y="1517741"/>
                      <a:pt x="755340" y="1515202"/>
                    </a:cubicBezTo>
                    <a:cubicBezTo>
                      <a:pt x="749625" y="1496786"/>
                      <a:pt x="769945" y="1503136"/>
                      <a:pt x="764865" y="1491707"/>
                    </a:cubicBezTo>
                    <a:cubicBezTo>
                      <a:pt x="763595" y="1488532"/>
                      <a:pt x="756610" y="1486627"/>
                      <a:pt x="762325" y="1481546"/>
                    </a:cubicBezTo>
                    <a:cubicBezTo>
                      <a:pt x="768675" y="1475832"/>
                      <a:pt x="760420" y="1490436"/>
                      <a:pt x="768040" y="1489166"/>
                    </a:cubicBezTo>
                    <a:cubicBezTo>
                      <a:pt x="774390" y="1487896"/>
                      <a:pt x="783280" y="1472021"/>
                      <a:pt x="788995" y="1468211"/>
                    </a:cubicBezTo>
                    <a:cubicBezTo>
                      <a:pt x="802965" y="1458686"/>
                      <a:pt x="812490" y="1466307"/>
                      <a:pt x="825190" y="1463132"/>
                    </a:cubicBezTo>
                    <a:cubicBezTo>
                      <a:pt x="836620" y="1459957"/>
                      <a:pt x="847415" y="1447257"/>
                      <a:pt x="860115" y="1440271"/>
                    </a:cubicBezTo>
                    <a:cubicBezTo>
                      <a:pt x="856940" y="1441541"/>
                      <a:pt x="854400" y="1441541"/>
                      <a:pt x="855670" y="1440271"/>
                    </a:cubicBezTo>
                    <a:cubicBezTo>
                      <a:pt x="862655" y="1433921"/>
                      <a:pt x="881070" y="1421857"/>
                      <a:pt x="892500" y="1421857"/>
                    </a:cubicBezTo>
                    <a:cubicBezTo>
                      <a:pt x="920440" y="1422491"/>
                      <a:pt x="911550" y="1439002"/>
                      <a:pt x="929965" y="1447257"/>
                    </a:cubicBezTo>
                    <a:cubicBezTo>
                      <a:pt x="935680" y="1449796"/>
                      <a:pt x="975685" y="1458686"/>
                      <a:pt x="976320" y="1463766"/>
                    </a:cubicBezTo>
                    <a:cubicBezTo>
                      <a:pt x="976320" y="1463766"/>
                      <a:pt x="969970" y="1472021"/>
                      <a:pt x="969970" y="1472021"/>
                    </a:cubicBezTo>
                    <a:cubicBezTo>
                      <a:pt x="970605" y="1476466"/>
                      <a:pt x="996640" y="1485357"/>
                      <a:pt x="999815" y="1484086"/>
                    </a:cubicBezTo>
                    <a:cubicBezTo>
                      <a:pt x="1006165" y="1482816"/>
                      <a:pt x="1004260" y="1479007"/>
                      <a:pt x="1001085" y="1476466"/>
                    </a:cubicBezTo>
                    <a:cubicBezTo>
                      <a:pt x="1002355" y="1477102"/>
                      <a:pt x="1003625" y="1477736"/>
                      <a:pt x="1004895" y="1477736"/>
                    </a:cubicBezTo>
                    <a:cubicBezTo>
                      <a:pt x="1009975" y="1478371"/>
                      <a:pt x="1013785" y="1471386"/>
                      <a:pt x="1018230" y="1472021"/>
                    </a:cubicBezTo>
                    <a:cubicBezTo>
                      <a:pt x="1022040" y="1472021"/>
                      <a:pt x="1034105" y="1482182"/>
                      <a:pt x="1038550" y="1475832"/>
                    </a:cubicBezTo>
                    <a:cubicBezTo>
                      <a:pt x="1042995" y="1468846"/>
                      <a:pt x="1030930" y="1466941"/>
                      <a:pt x="1032200" y="1461861"/>
                    </a:cubicBezTo>
                    <a:cubicBezTo>
                      <a:pt x="1034105" y="1452971"/>
                      <a:pt x="1043630" y="1452971"/>
                      <a:pt x="1048710" y="1458686"/>
                    </a:cubicBezTo>
                    <a:cubicBezTo>
                      <a:pt x="1049980" y="1459957"/>
                      <a:pt x="1046805" y="1463132"/>
                      <a:pt x="1047440" y="1465036"/>
                    </a:cubicBezTo>
                    <a:cubicBezTo>
                      <a:pt x="1053155" y="1477102"/>
                      <a:pt x="1053155" y="1463132"/>
                      <a:pt x="1060775" y="1467577"/>
                    </a:cubicBezTo>
                    <a:cubicBezTo>
                      <a:pt x="1072840" y="1474561"/>
                      <a:pt x="1029660" y="1484086"/>
                      <a:pt x="1029660" y="1484086"/>
                    </a:cubicBezTo>
                    <a:cubicBezTo>
                      <a:pt x="1029660" y="1485991"/>
                      <a:pt x="1030295" y="1488532"/>
                      <a:pt x="1030930" y="1490436"/>
                    </a:cubicBezTo>
                    <a:cubicBezTo>
                      <a:pt x="1032835" y="1501866"/>
                      <a:pt x="1065855" y="1492977"/>
                      <a:pt x="1069665" y="1494246"/>
                    </a:cubicBezTo>
                    <a:cubicBezTo>
                      <a:pt x="1081730" y="1499327"/>
                      <a:pt x="1067760" y="1515836"/>
                      <a:pt x="1071570" y="1523457"/>
                    </a:cubicBezTo>
                    <a:cubicBezTo>
                      <a:pt x="1073475" y="1526632"/>
                      <a:pt x="1106495" y="1531711"/>
                      <a:pt x="1113480" y="1537427"/>
                    </a:cubicBezTo>
                    <a:cubicBezTo>
                      <a:pt x="1126815" y="1548221"/>
                      <a:pt x="1126180" y="1567907"/>
                      <a:pt x="1133800" y="1566636"/>
                    </a:cubicBezTo>
                    <a:cubicBezTo>
                      <a:pt x="1151580" y="1564096"/>
                      <a:pt x="1130625" y="1550127"/>
                      <a:pt x="1145865" y="1552666"/>
                    </a:cubicBezTo>
                    <a:cubicBezTo>
                      <a:pt x="1150945" y="1553302"/>
                      <a:pt x="1154120" y="1558382"/>
                      <a:pt x="1158565" y="1560921"/>
                    </a:cubicBezTo>
                    <a:cubicBezTo>
                      <a:pt x="1161740" y="1562827"/>
                      <a:pt x="1168090" y="1559652"/>
                      <a:pt x="1169995" y="1562827"/>
                    </a:cubicBezTo>
                    <a:cubicBezTo>
                      <a:pt x="1177615" y="1574891"/>
                      <a:pt x="1162375" y="1564096"/>
                      <a:pt x="1163645" y="1571082"/>
                    </a:cubicBezTo>
                    <a:cubicBezTo>
                      <a:pt x="1164280" y="1572986"/>
                      <a:pt x="1167455" y="1571716"/>
                      <a:pt x="1169360" y="1572352"/>
                    </a:cubicBezTo>
                    <a:cubicBezTo>
                      <a:pt x="1185870" y="1575527"/>
                      <a:pt x="1166185" y="1565366"/>
                      <a:pt x="1180155" y="1558382"/>
                    </a:cubicBezTo>
                    <a:cubicBezTo>
                      <a:pt x="1190315" y="1552666"/>
                      <a:pt x="1196665" y="1571082"/>
                      <a:pt x="1203650" y="1571716"/>
                    </a:cubicBezTo>
                    <a:cubicBezTo>
                      <a:pt x="1208730" y="1572986"/>
                      <a:pt x="1205555" y="1559016"/>
                      <a:pt x="1210635" y="1557111"/>
                    </a:cubicBezTo>
                    <a:cubicBezTo>
                      <a:pt x="1215080" y="1555841"/>
                      <a:pt x="1219525" y="1559652"/>
                      <a:pt x="1223970" y="1559652"/>
                    </a:cubicBezTo>
                    <a:cubicBezTo>
                      <a:pt x="1243020" y="1557746"/>
                      <a:pt x="1240480" y="1562191"/>
                      <a:pt x="1251910" y="1546952"/>
                    </a:cubicBezTo>
                    <a:cubicBezTo>
                      <a:pt x="1253180" y="1545682"/>
                      <a:pt x="1256355" y="1543777"/>
                      <a:pt x="1255085" y="1542507"/>
                    </a:cubicBezTo>
                    <a:cubicBezTo>
                      <a:pt x="1255085" y="1542507"/>
                      <a:pt x="1239210" y="1539966"/>
                      <a:pt x="1239210" y="1539966"/>
                    </a:cubicBezTo>
                    <a:cubicBezTo>
                      <a:pt x="1237305" y="1536157"/>
                      <a:pt x="1248735" y="1538696"/>
                      <a:pt x="1251275" y="1535521"/>
                    </a:cubicBezTo>
                    <a:cubicBezTo>
                      <a:pt x="1256355" y="1529807"/>
                      <a:pt x="1261435" y="1524091"/>
                      <a:pt x="1265880" y="1515836"/>
                    </a:cubicBezTo>
                    <a:cubicBezTo>
                      <a:pt x="1269055" y="1510757"/>
                      <a:pt x="1279215" y="1522186"/>
                      <a:pt x="1283660" y="1519011"/>
                    </a:cubicBezTo>
                    <a:cubicBezTo>
                      <a:pt x="1290645" y="1513932"/>
                      <a:pt x="1292550" y="1503771"/>
                      <a:pt x="1298265" y="1499327"/>
                    </a:cubicBezTo>
                    <a:cubicBezTo>
                      <a:pt x="1305250" y="1494246"/>
                      <a:pt x="1319220" y="1501232"/>
                      <a:pt x="1321125" y="1499961"/>
                    </a:cubicBezTo>
                    <a:cubicBezTo>
                      <a:pt x="1324935" y="1498057"/>
                      <a:pt x="1319855" y="1484086"/>
                      <a:pt x="1326205" y="1481546"/>
                    </a:cubicBezTo>
                    <a:cubicBezTo>
                      <a:pt x="1346525" y="1473927"/>
                      <a:pt x="1356685" y="1484721"/>
                      <a:pt x="1374465" y="1466941"/>
                    </a:cubicBezTo>
                    <a:cubicBezTo>
                      <a:pt x="1375735" y="1465671"/>
                      <a:pt x="1377640" y="1466307"/>
                      <a:pt x="1380815" y="1466941"/>
                    </a:cubicBezTo>
                    <a:cubicBezTo>
                      <a:pt x="1380180" y="1463132"/>
                      <a:pt x="1378910" y="1452336"/>
                      <a:pt x="1378910" y="1452336"/>
                    </a:cubicBezTo>
                    <a:cubicBezTo>
                      <a:pt x="1382720" y="1441541"/>
                      <a:pt x="1430345" y="1414236"/>
                      <a:pt x="1410660" y="1397091"/>
                    </a:cubicBezTo>
                    <a:cubicBezTo>
                      <a:pt x="1402405" y="1390107"/>
                      <a:pt x="1347795" y="1408521"/>
                      <a:pt x="1317315" y="1356452"/>
                    </a:cubicBezTo>
                    <a:cubicBezTo>
                      <a:pt x="1309695" y="1343752"/>
                      <a:pt x="1319220" y="1339307"/>
                      <a:pt x="1321125" y="1331686"/>
                    </a:cubicBezTo>
                    <a:cubicBezTo>
                      <a:pt x="1323030" y="1325336"/>
                      <a:pt x="1306520" y="1324702"/>
                      <a:pt x="1312870" y="1314541"/>
                    </a:cubicBezTo>
                    <a:cubicBezTo>
                      <a:pt x="1324300" y="1296127"/>
                      <a:pt x="1358590" y="1286602"/>
                      <a:pt x="1344620" y="1259296"/>
                    </a:cubicBezTo>
                    <a:cubicBezTo>
                      <a:pt x="1338905" y="1248502"/>
                      <a:pt x="1317950" y="1245961"/>
                      <a:pt x="1312870" y="1235166"/>
                    </a:cubicBezTo>
                    <a:cubicBezTo>
                      <a:pt x="1310965" y="1231357"/>
                      <a:pt x="1316045" y="1226911"/>
                      <a:pt x="1314775" y="1223102"/>
                    </a:cubicBezTo>
                    <a:cubicBezTo>
                      <a:pt x="1313505" y="1218657"/>
                      <a:pt x="1299535" y="1205957"/>
                      <a:pt x="1300170" y="1201511"/>
                    </a:cubicBezTo>
                    <a:cubicBezTo>
                      <a:pt x="1300805" y="1198971"/>
                      <a:pt x="1304615" y="1200241"/>
                      <a:pt x="1307155" y="1199607"/>
                    </a:cubicBezTo>
                    <a:cubicBezTo>
                      <a:pt x="1326205" y="1194527"/>
                      <a:pt x="1321760" y="1204052"/>
                      <a:pt x="1331285" y="1203416"/>
                    </a:cubicBezTo>
                    <a:cubicBezTo>
                      <a:pt x="1339540" y="1203416"/>
                      <a:pt x="1383990" y="1167857"/>
                      <a:pt x="1383355" y="1157696"/>
                    </a:cubicBezTo>
                    <a:cubicBezTo>
                      <a:pt x="1382720" y="1150077"/>
                      <a:pt x="1364940" y="1142457"/>
                      <a:pt x="1362400" y="1135471"/>
                    </a:cubicBezTo>
                    <a:cubicBezTo>
                      <a:pt x="1362400" y="1135471"/>
                      <a:pt x="1363035" y="1120866"/>
                      <a:pt x="1363035" y="1120866"/>
                    </a:cubicBezTo>
                    <a:cubicBezTo>
                      <a:pt x="1363035" y="1118327"/>
                      <a:pt x="1364305" y="1115786"/>
                      <a:pt x="1363670" y="1113246"/>
                    </a:cubicBezTo>
                    <a:cubicBezTo>
                      <a:pt x="1349700" y="1081496"/>
                      <a:pt x="1316045" y="1087211"/>
                      <a:pt x="1378910" y="1058636"/>
                    </a:cubicBezTo>
                    <a:cubicBezTo>
                      <a:pt x="1375735" y="1048477"/>
                      <a:pt x="1375735" y="1034506"/>
                      <a:pt x="1370020" y="1031966"/>
                    </a:cubicBezTo>
                    <a:cubicBezTo>
                      <a:pt x="1367480" y="1030696"/>
                      <a:pt x="1363035" y="1035777"/>
                      <a:pt x="1361130" y="1033871"/>
                    </a:cubicBezTo>
                    <a:cubicBezTo>
                      <a:pt x="1357320" y="1030696"/>
                      <a:pt x="1367480" y="1023711"/>
                      <a:pt x="1365575" y="1018631"/>
                    </a:cubicBezTo>
                    <a:cubicBezTo>
                      <a:pt x="1364305" y="1014186"/>
                      <a:pt x="1355415" y="1017361"/>
                      <a:pt x="1353510" y="1013552"/>
                    </a:cubicBezTo>
                    <a:cubicBezTo>
                      <a:pt x="1349700" y="1005931"/>
                      <a:pt x="1364940" y="998311"/>
                      <a:pt x="1365575" y="993231"/>
                    </a:cubicBezTo>
                    <a:cubicBezTo>
                      <a:pt x="1366210" y="988152"/>
                      <a:pt x="1356685" y="981166"/>
                      <a:pt x="1357320" y="976086"/>
                    </a:cubicBezTo>
                    <a:cubicBezTo>
                      <a:pt x="1358590" y="964656"/>
                      <a:pt x="1376370" y="956402"/>
                      <a:pt x="1343985" y="951321"/>
                    </a:cubicBezTo>
                    <a:cubicBezTo>
                      <a:pt x="1281755" y="942431"/>
                      <a:pt x="1296995" y="982436"/>
                      <a:pt x="1286835" y="989421"/>
                    </a:cubicBezTo>
                    <a:cubicBezTo>
                      <a:pt x="1282390" y="992596"/>
                      <a:pt x="1252545" y="1009106"/>
                      <a:pt x="1247465" y="998311"/>
                    </a:cubicBezTo>
                    <a:cubicBezTo>
                      <a:pt x="1246195" y="995771"/>
                      <a:pt x="1252545" y="995136"/>
                      <a:pt x="1252545" y="992596"/>
                    </a:cubicBezTo>
                    <a:cubicBezTo>
                      <a:pt x="1256355" y="970371"/>
                      <a:pt x="1260165" y="987516"/>
                      <a:pt x="1270325" y="979896"/>
                    </a:cubicBezTo>
                    <a:cubicBezTo>
                      <a:pt x="1277310" y="974181"/>
                      <a:pt x="1270960" y="929731"/>
                      <a:pt x="1283660" y="915127"/>
                    </a:cubicBezTo>
                    <a:cubicBezTo>
                      <a:pt x="1293820" y="903696"/>
                      <a:pt x="1321125" y="903061"/>
                      <a:pt x="1329380" y="890996"/>
                    </a:cubicBezTo>
                    <a:cubicBezTo>
                      <a:pt x="1334460" y="883377"/>
                      <a:pt x="1326840" y="866866"/>
                      <a:pt x="1332555" y="859881"/>
                    </a:cubicBezTo>
                    <a:cubicBezTo>
                      <a:pt x="1338905" y="851627"/>
                      <a:pt x="1361765" y="855436"/>
                      <a:pt x="1369385" y="847181"/>
                    </a:cubicBezTo>
                    <a:cubicBezTo>
                      <a:pt x="1375735" y="840831"/>
                      <a:pt x="1382085" y="829402"/>
                      <a:pt x="1389705" y="821781"/>
                    </a:cubicBezTo>
                    <a:cubicBezTo>
                      <a:pt x="1400500" y="811621"/>
                      <a:pt x="1417010" y="804636"/>
                      <a:pt x="1421455" y="800191"/>
                    </a:cubicBezTo>
                    <a:cubicBezTo>
                      <a:pt x="1422725" y="798921"/>
                      <a:pt x="1425900" y="797652"/>
                      <a:pt x="1425265" y="795746"/>
                    </a:cubicBezTo>
                    <a:cubicBezTo>
                      <a:pt x="1424630" y="793206"/>
                      <a:pt x="1421455" y="792571"/>
                      <a:pt x="1419550" y="791936"/>
                    </a:cubicBezTo>
                    <a:cubicBezTo>
                      <a:pt x="1417645" y="791302"/>
                      <a:pt x="1406215" y="795111"/>
                      <a:pt x="1407485" y="786856"/>
                    </a:cubicBezTo>
                    <a:cubicBezTo>
                      <a:pt x="1408120" y="783681"/>
                      <a:pt x="1420185" y="776061"/>
                      <a:pt x="1420185" y="776061"/>
                    </a:cubicBezTo>
                    <a:lnTo>
                      <a:pt x="1419550" y="766536"/>
                    </a:lnTo>
                    <a:cubicBezTo>
                      <a:pt x="1446855" y="756377"/>
                      <a:pt x="1442410" y="791936"/>
                      <a:pt x="1469715" y="787491"/>
                    </a:cubicBezTo>
                    <a:cubicBezTo>
                      <a:pt x="1478605" y="786221"/>
                      <a:pt x="1490035" y="769077"/>
                      <a:pt x="1497020" y="763361"/>
                    </a:cubicBezTo>
                    <a:cubicBezTo>
                      <a:pt x="1495115" y="762091"/>
                      <a:pt x="1491305" y="745581"/>
                      <a:pt x="1491305" y="743677"/>
                    </a:cubicBezTo>
                    <a:cubicBezTo>
                      <a:pt x="1492575" y="726531"/>
                      <a:pt x="1515435" y="703671"/>
                      <a:pt x="1512895" y="686527"/>
                    </a:cubicBezTo>
                    <a:cubicBezTo>
                      <a:pt x="1511625" y="675731"/>
                      <a:pt x="1507815" y="671286"/>
                      <a:pt x="1515435" y="658586"/>
                    </a:cubicBezTo>
                    <a:cubicBezTo>
                      <a:pt x="1521785" y="647156"/>
                      <a:pt x="1533850" y="638902"/>
                      <a:pt x="1539565" y="627471"/>
                    </a:cubicBezTo>
                    <a:cubicBezTo>
                      <a:pt x="1547185" y="611596"/>
                      <a:pt x="1545915" y="593181"/>
                      <a:pt x="1553535" y="578577"/>
                    </a:cubicBezTo>
                    <a:cubicBezTo>
                      <a:pt x="1558615" y="567146"/>
                      <a:pt x="1617670" y="525236"/>
                      <a:pt x="1612590" y="516981"/>
                    </a:cubicBezTo>
                    <a:close/>
                    <a:moveTo>
                      <a:pt x="177490" y="439511"/>
                    </a:moveTo>
                    <a:cubicBezTo>
                      <a:pt x="178125" y="440781"/>
                      <a:pt x="173045" y="442686"/>
                      <a:pt x="169870" y="443956"/>
                    </a:cubicBezTo>
                    <a:cubicBezTo>
                      <a:pt x="169235" y="444591"/>
                      <a:pt x="168600" y="444591"/>
                      <a:pt x="167965" y="445227"/>
                    </a:cubicBezTo>
                    <a:cubicBezTo>
                      <a:pt x="171775" y="438877"/>
                      <a:pt x="175585" y="426177"/>
                      <a:pt x="179395" y="433796"/>
                    </a:cubicBezTo>
                    <a:cubicBezTo>
                      <a:pt x="180030" y="435702"/>
                      <a:pt x="176855" y="437606"/>
                      <a:pt x="177490" y="439511"/>
                    </a:cubicBezTo>
                    <a:close/>
                    <a:moveTo>
                      <a:pt x="992195" y="1470116"/>
                    </a:moveTo>
                    <a:cubicBezTo>
                      <a:pt x="990290" y="1465036"/>
                      <a:pt x="996640" y="1456782"/>
                      <a:pt x="996005" y="1451702"/>
                    </a:cubicBezTo>
                    <a:cubicBezTo>
                      <a:pt x="995370" y="1449161"/>
                      <a:pt x="990290" y="1444082"/>
                      <a:pt x="992830" y="1444716"/>
                    </a:cubicBezTo>
                    <a:cubicBezTo>
                      <a:pt x="1004260" y="1446621"/>
                      <a:pt x="992195" y="1467577"/>
                      <a:pt x="998545" y="1475196"/>
                    </a:cubicBezTo>
                    <a:cubicBezTo>
                      <a:pt x="995370" y="1472657"/>
                      <a:pt x="992830" y="1470752"/>
                      <a:pt x="992195" y="147011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37"/>
              <p:cNvSpPr/>
              <p:nvPr/>
            </p:nvSpPr>
            <p:spPr>
              <a:xfrm>
                <a:off x="7207537" y="3775626"/>
                <a:ext cx="32117" cy="16885"/>
              </a:xfrm>
              <a:custGeom>
                <a:avLst/>
                <a:gdLst/>
                <a:ahLst/>
                <a:cxnLst/>
                <a:rect l="l" t="t" r="r" b="b"/>
                <a:pathLst>
                  <a:path w="32117" h="16885" extrusionOk="0">
                    <a:moveTo>
                      <a:pt x="22301" y="3893"/>
                    </a:moveTo>
                    <a:cubicBezTo>
                      <a:pt x="17856" y="2623"/>
                      <a:pt x="13411" y="-552"/>
                      <a:pt x="8966" y="83"/>
                    </a:cubicBezTo>
                    <a:cubicBezTo>
                      <a:pt x="-27229" y="7068"/>
                      <a:pt x="60401" y="31833"/>
                      <a:pt x="22301" y="389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37"/>
              <p:cNvSpPr/>
              <p:nvPr/>
            </p:nvSpPr>
            <p:spPr>
              <a:xfrm>
                <a:off x="6987374" y="4076065"/>
                <a:ext cx="22823" cy="21901"/>
              </a:xfrm>
              <a:custGeom>
                <a:avLst/>
                <a:gdLst/>
                <a:ahLst/>
                <a:cxnLst/>
                <a:rect l="l" t="t" r="r" b="b"/>
                <a:pathLst>
                  <a:path w="22823" h="21901" extrusionOk="0">
                    <a:moveTo>
                      <a:pt x="17673" y="12065"/>
                    </a:moveTo>
                    <a:cubicBezTo>
                      <a:pt x="12593" y="6985"/>
                      <a:pt x="11323" y="5080"/>
                      <a:pt x="6243" y="0"/>
                    </a:cubicBezTo>
                    <a:cubicBezTo>
                      <a:pt x="-18522" y="9525"/>
                      <a:pt x="39898" y="36195"/>
                      <a:pt x="17673" y="1206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37"/>
              <p:cNvSpPr/>
              <p:nvPr/>
            </p:nvSpPr>
            <p:spPr>
              <a:xfrm>
                <a:off x="7090917" y="4172793"/>
                <a:ext cx="9465" cy="25826"/>
              </a:xfrm>
              <a:custGeom>
                <a:avLst/>
                <a:gdLst/>
                <a:ahLst/>
                <a:cxnLst/>
                <a:rect l="l" t="t" r="r" b="b"/>
                <a:pathLst>
                  <a:path w="9465" h="25826" extrusionOk="0">
                    <a:moveTo>
                      <a:pt x="490" y="6776"/>
                    </a:moveTo>
                    <a:cubicBezTo>
                      <a:pt x="2395" y="16936"/>
                      <a:pt x="8110" y="14397"/>
                      <a:pt x="9380" y="25826"/>
                    </a:cubicBezTo>
                    <a:cubicBezTo>
                      <a:pt x="10650" y="6776"/>
                      <a:pt x="-2685" y="-9734"/>
                      <a:pt x="490" y="677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37"/>
              <p:cNvSpPr/>
              <p:nvPr/>
            </p:nvSpPr>
            <p:spPr>
              <a:xfrm>
                <a:off x="7148141" y="4385832"/>
                <a:ext cx="25838" cy="45192"/>
              </a:xfrm>
              <a:custGeom>
                <a:avLst/>
                <a:gdLst/>
                <a:ahLst/>
                <a:cxnLst/>
                <a:rect l="l" t="t" r="r" b="b"/>
                <a:pathLst>
                  <a:path w="25838" h="45192" extrusionOk="0">
                    <a:moveTo>
                      <a:pt x="14387" y="44563"/>
                    </a:moveTo>
                    <a:cubicBezTo>
                      <a:pt x="19467" y="45833"/>
                      <a:pt x="16292" y="45833"/>
                      <a:pt x="22007" y="38213"/>
                    </a:cubicBezTo>
                    <a:cubicBezTo>
                      <a:pt x="41692" y="12813"/>
                      <a:pt x="-22443" y="-24017"/>
                      <a:pt x="8672" y="21703"/>
                    </a:cubicBezTo>
                    <a:cubicBezTo>
                      <a:pt x="13117" y="29323"/>
                      <a:pt x="13117" y="35673"/>
                      <a:pt x="14387" y="4456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8" name="Google Shape;258;p37"/>
            <p:cNvSpPr/>
            <p:nvPr/>
          </p:nvSpPr>
          <p:spPr>
            <a:xfrm>
              <a:off x="9243313" y="3105555"/>
              <a:ext cx="1168560" cy="1079787"/>
            </a:xfrm>
            <a:custGeom>
              <a:avLst/>
              <a:gdLst/>
              <a:ahLst/>
              <a:cxnLst/>
              <a:rect l="l" t="t" r="r" b="b"/>
              <a:pathLst>
                <a:path w="1168560" h="1079787" extrusionOk="0">
                  <a:moveTo>
                    <a:pt x="95994" y="696824"/>
                  </a:moveTo>
                  <a:cubicBezTo>
                    <a:pt x="114409" y="701904"/>
                    <a:pt x="102344" y="715239"/>
                    <a:pt x="111869" y="726035"/>
                  </a:cubicBezTo>
                  <a:cubicBezTo>
                    <a:pt x="130284" y="745719"/>
                    <a:pt x="158859" y="740004"/>
                    <a:pt x="170289" y="751435"/>
                  </a:cubicBezTo>
                  <a:cubicBezTo>
                    <a:pt x="170289" y="751435"/>
                    <a:pt x="175369" y="767310"/>
                    <a:pt x="175369" y="767310"/>
                  </a:cubicBezTo>
                  <a:cubicBezTo>
                    <a:pt x="176639" y="767944"/>
                    <a:pt x="188704" y="760960"/>
                    <a:pt x="191244" y="764769"/>
                  </a:cubicBezTo>
                  <a:cubicBezTo>
                    <a:pt x="191244" y="764769"/>
                    <a:pt x="192514" y="780644"/>
                    <a:pt x="192514" y="780644"/>
                  </a:cubicBezTo>
                  <a:cubicBezTo>
                    <a:pt x="202674" y="788264"/>
                    <a:pt x="219819" y="764769"/>
                    <a:pt x="233154" y="773024"/>
                  </a:cubicBezTo>
                  <a:cubicBezTo>
                    <a:pt x="268079" y="796519"/>
                    <a:pt x="211564" y="802869"/>
                    <a:pt x="215374" y="816204"/>
                  </a:cubicBezTo>
                  <a:cubicBezTo>
                    <a:pt x="216644" y="820649"/>
                    <a:pt x="233154" y="830810"/>
                    <a:pt x="236964" y="833349"/>
                  </a:cubicBezTo>
                  <a:cubicBezTo>
                    <a:pt x="253474" y="846049"/>
                    <a:pt x="248394" y="867639"/>
                    <a:pt x="268714" y="875894"/>
                  </a:cubicBezTo>
                  <a:cubicBezTo>
                    <a:pt x="270619" y="876529"/>
                    <a:pt x="272524" y="879069"/>
                    <a:pt x="274429" y="878435"/>
                  </a:cubicBezTo>
                  <a:cubicBezTo>
                    <a:pt x="274429" y="878435"/>
                    <a:pt x="285224" y="863194"/>
                    <a:pt x="285224" y="863194"/>
                  </a:cubicBezTo>
                  <a:cubicBezTo>
                    <a:pt x="289669" y="860019"/>
                    <a:pt x="309354" y="859385"/>
                    <a:pt x="311894" y="854939"/>
                  </a:cubicBezTo>
                  <a:cubicBezTo>
                    <a:pt x="313799" y="851764"/>
                    <a:pt x="287764" y="818110"/>
                    <a:pt x="295384" y="816839"/>
                  </a:cubicBezTo>
                  <a:cubicBezTo>
                    <a:pt x="297924" y="816204"/>
                    <a:pt x="349994" y="840335"/>
                    <a:pt x="350629" y="840969"/>
                  </a:cubicBezTo>
                  <a:cubicBezTo>
                    <a:pt x="351899" y="842874"/>
                    <a:pt x="348724" y="846049"/>
                    <a:pt x="350629" y="847319"/>
                  </a:cubicBezTo>
                  <a:cubicBezTo>
                    <a:pt x="353169" y="849860"/>
                    <a:pt x="384919" y="853035"/>
                    <a:pt x="388729" y="851764"/>
                  </a:cubicBezTo>
                  <a:cubicBezTo>
                    <a:pt x="391904" y="850494"/>
                    <a:pt x="389999" y="841604"/>
                    <a:pt x="393174" y="842239"/>
                  </a:cubicBezTo>
                  <a:cubicBezTo>
                    <a:pt x="396984" y="843510"/>
                    <a:pt x="402699" y="860654"/>
                    <a:pt x="400794" y="864464"/>
                  </a:cubicBezTo>
                  <a:cubicBezTo>
                    <a:pt x="398254" y="868274"/>
                    <a:pt x="381744" y="866369"/>
                    <a:pt x="380474" y="870179"/>
                  </a:cubicBezTo>
                  <a:cubicBezTo>
                    <a:pt x="377934" y="877799"/>
                    <a:pt x="395714" y="880339"/>
                    <a:pt x="398254" y="882879"/>
                  </a:cubicBezTo>
                  <a:cubicBezTo>
                    <a:pt x="402064" y="887324"/>
                    <a:pt x="400794" y="894310"/>
                    <a:pt x="403969" y="898754"/>
                  </a:cubicBezTo>
                  <a:cubicBezTo>
                    <a:pt x="415399" y="915264"/>
                    <a:pt x="430004" y="889229"/>
                    <a:pt x="434449" y="889864"/>
                  </a:cubicBezTo>
                  <a:cubicBezTo>
                    <a:pt x="436989" y="890499"/>
                    <a:pt x="468104" y="912089"/>
                    <a:pt x="475724" y="915899"/>
                  </a:cubicBezTo>
                  <a:cubicBezTo>
                    <a:pt x="478264" y="917169"/>
                    <a:pt x="493504" y="918439"/>
                    <a:pt x="494774" y="919074"/>
                  </a:cubicBezTo>
                  <a:cubicBezTo>
                    <a:pt x="503029" y="926694"/>
                    <a:pt x="497314" y="948285"/>
                    <a:pt x="504299" y="956539"/>
                  </a:cubicBezTo>
                  <a:cubicBezTo>
                    <a:pt x="508744" y="962254"/>
                    <a:pt x="522079" y="960985"/>
                    <a:pt x="526524" y="966064"/>
                  </a:cubicBezTo>
                  <a:cubicBezTo>
                    <a:pt x="531604" y="971779"/>
                    <a:pt x="524619" y="988924"/>
                    <a:pt x="530334" y="994004"/>
                  </a:cubicBezTo>
                  <a:cubicBezTo>
                    <a:pt x="534144" y="997814"/>
                    <a:pt x="542399" y="993369"/>
                    <a:pt x="546844" y="997179"/>
                  </a:cubicBezTo>
                  <a:cubicBezTo>
                    <a:pt x="549384" y="999719"/>
                    <a:pt x="543669" y="1013689"/>
                    <a:pt x="546844" y="1016229"/>
                  </a:cubicBezTo>
                  <a:cubicBezTo>
                    <a:pt x="570339" y="1032739"/>
                    <a:pt x="591294" y="971779"/>
                    <a:pt x="608439" y="979399"/>
                  </a:cubicBezTo>
                  <a:cubicBezTo>
                    <a:pt x="615424" y="982574"/>
                    <a:pt x="614154" y="1003529"/>
                    <a:pt x="620504" y="1007339"/>
                  </a:cubicBezTo>
                  <a:cubicBezTo>
                    <a:pt x="625584" y="1010514"/>
                    <a:pt x="645904" y="1015594"/>
                    <a:pt x="647174" y="1016864"/>
                  </a:cubicBezTo>
                  <a:cubicBezTo>
                    <a:pt x="653524" y="1023214"/>
                    <a:pt x="639554" y="1054329"/>
                    <a:pt x="647174" y="1054329"/>
                  </a:cubicBezTo>
                  <a:cubicBezTo>
                    <a:pt x="654159" y="1054329"/>
                    <a:pt x="656699" y="1047979"/>
                    <a:pt x="663684" y="1047979"/>
                  </a:cubicBezTo>
                  <a:cubicBezTo>
                    <a:pt x="666859" y="1047979"/>
                    <a:pt x="678289" y="1057504"/>
                    <a:pt x="680194" y="1057504"/>
                  </a:cubicBezTo>
                  <a:cubicBezTo>
                    <a:pt x="683369" y="1056869"/>
                    <a:pt x="704959" y="1015594"/>
                    <a:pt x="725279" y="1013689"/>
                  </a:cubicBezTo>
                  <a:cubicBezTo>
                    <a:pt x="730994" y="1013054"/>
                    <a:pt x="736074" y="1020039"/>
                    <a:pt x="741789" y="1020039"/>
                  </a:cubicBezTo>
                  <a:cubicBezTo>
                    <a:pt x="747504" y="1020039"/>
                    <a:pt x="752584" y="1013054"/>
                    <a:pt x="758299" y="1013689"/>
                  </a:cubicBezTo>
                  <a:cubicBezTo>
                    <a:pt x="767824" y="1014960"/>
                    <a:pt x="775444" y="1034644"/>
                    <a:pt x="784969" y="1035279"/>
                  </a:cubicBezTo>
                  <a:cubicBezTo>
                    <a:pt x="807194" y="1037185"/>
                    <a:pt x="800209" y="1009879"/>
                    <a:pt x="811004" y="1009879"/>
                  </a:cubicBezTo>
                  <a:cubicBezTo>
                    <a:pt x="811004" y="1009879"/>
                    <a:pt x="819259" y="1016229"/>
                    <a:pt x="819259" y="1016229"/>
                  </a:cubicBezTo>
                  <a:cubicBezTo>
                    <a:pt x="819259" y="1016229"/>
                    <a:pt x="829419" y="1006704"/>
                    <a:pt x="829419" y="1006704"/>
                  </a:cubicBezTo>
                  <a:cubicBezTo>
                    <a:pt x="837039" y="1004799"/>
                    <a:pt x="849739" y="1012419"/>
                    <a:pt x="857994" y="1012419"/>
                  </a:cubicBezTo>
                  <a:cubicBezTo>
                    <a:pt x="862439" y="1012419"/>
                    <a:pt x="866249" y="1008610"/>
                    <a:pt x="870059" y="1009244"/>
                  </a:cubicBezTo>
                  <a:cubicBezTo>
                    <a:pt x="879584" y="1010514"/>
                    <a:pt x="908794" y="1023214"/>
                    <a:pt x="915779" y="1030199"/>
                  </a:cubicBezTo>
                  <a:cubicBezTo>
                    <a:pt x="920224" y="1034644"/>
                    <a:pt x="918319" y="1044804"/>
                    <a:pt x="922129" y="1048614"/>
                  </a:cubicBezTo>
                  <a:cubicBezTo>
                    <a:pt x="935464" y="1061314"/>
                    <a:pt x="1002139" y="1080999"/>
                    <a:pt x="1021824" y="1079729"/>
                  </a:cubicBezTo>
                  <a:cubicBezTo>
                    <a:pt x="1042779" y="1079094"/>
                    <a:pt x="1009124" y="1063219"/>
                    <a:pt x="1004679" y="1055599"/>
                  </a:cubicBezTo>
                  <a:cubicBezTo>
                    <a:pt x="1002774" y="1052424"/>
                    <a:pt x="1012299" y="1037819"/>
                    <a:pt x="1012299" y="1033374"/>
                  </a:cubicBezTo>
                  <a:cubicBezTo>
                    <a:pt x="1006584" y="971779"/>
                    <a:pt x="981819" y="1009879"/>
                    <a:pt x="1023729" y="943839"/>
                  </a:cubicBezTo>
                  <a:cubicBezTo>
                    <a:pt x="1035159" y="926060"/>
                    <a:pt x="1105009" y="830174"/>
                    <a:pt x="1117709" y="822554"/>
                  </a:cubicBezTo>
                  <a:cubicBezTo>
                    <a:pt x="1137394" y="810489"/>
                    <a:pt x="1165334" y="824460"/>
                    <a:pt x="1168509" y="788899"/>
                  </a:cubicBezTo>
                  <a:cubicBezTo>
                    <a:pt x="1169779" y="771119"/>
                    <a:pt x="1146919" y="761594"/>
                    <a:pt x="1144379" y="746354"/>
                  </a:cubicBezTo>
                  <a:cubicBezTo>
                    <a:pt x="1141839" y="732385"/>
                    <a:pt x="1164064" y="740004"/>
                    <a:pt x="1165969" y="736194"/>
                  </a:cubicBezTo>
                  <a:cubicBezTo>
                    <a:pt x="1165969" y="735560"/>
                    <a:pt x="1139934" y="707619"/>
                    <a:pt x="1131044" y="692379"/>
                  </a:cubicBezTo>
                  <a:cubicBezTo>
                    <a:pt x="1124059" y="680949"/>
                    <a:pt x="1105644" y="663804"/>
                    <a:pt x="1102469" y="651739"/>
                  </a:cubicBezTo>
                  <a:cubicBezTo>
                    <a:pt x="1101834" y="649199"/>
                    <a:pt x="1103104" y="646024"/>
                    <a:pt x="1103104" y="643485"/>
                  </a:cubicBezTo>
                  <a:lnTo>
                    <a:pt x="1105009" y="626974"/>
                  </a:lnTo>
                  <a:cubicBezTo>
                    <a:pt x="1102469" y="616179"/>
                    <a:pt x="1091039" y="607289"/>
                    <a:pt x="1087864" y="596494"/>
                  </a:cubicBezTo>
                  <a:cubicBezTo>
                    <a:pt x="1082784" y="579349"/>
                    <a:pt x="1094214" y="571094"/>
                    <a:pt x="1098024" y="558394"/>
                  </a:cubicBezTo>
                  <a:cubicBezTo>
                    <a:pt x="1101199" y="548235"/>
                    <a:pt x="1098659" y="506959"/>
                    <a:pt x="1091674" y="499339"/>
                  </a:cubicBezTo>
                  <a:cubicBezTo>
                    <a:pt x="1087229" y="494894"/>
                    <a:pt x="1062464" y="480924"/>
                    <a:pt x="1056114" y="479019"/>
                  </a:cubicBezTo>
                  <a:lnTo>
                    <a:pt x="1046589" y="482194"/>
                  </a:lnTo>
                  <a:cubicBezTo>
                    <a:pt x="1038969" y="478384"/>
                    <a:pt x="1041509" y="468224"/>
                    <a:pt x="1044049" y="463144"/>
                  </a:cubicBezTo>
                  <a:cubicBezTo>
                    <a:pt x="1055479" y="442824"/>
                    <a:pt x="1064369" y="425679"/>
                    <a:pt x="1084054" y="412344"/>
                  </a:cubicBezTo>
                  <a:cubicBezTo>
                    <a:pt x="1094214" y="405359"/>
                    <a:pt x="1120884" y="398374"/>
                    <a:pt x="1125329" y="385674"/>
                  </a:cubicBezTo>
                  <a:cubicBezTo>
                    <a:pt x="1139934" y="345034"/>
                    <a:pt x="1075164" y="209144"/>
                    <a:pt x="1065639" y="158979"/>
                  </a:cubicBezTo>
                  <a:cubicBezTo>
                    <a:pt x="1057384" y="151994"/>
                    <a:pt x="1068814" y="137389"/>
                    <a:pt x="1062464" y="125324"/>
                  </a:cubicBezTo>
                  <a:cubicBezTo>
                    <a:pt x="1047224" y="95479"/>
                    <a:pt x="1032619" y="110719"/>
                    <a:pt x="1014839" y="96114"/>
                  </a:cubicBezTo>
                  <a:cubicBezTo>
                    <a:pt x="1007219" y="89764"/>
                    <a:pt x="1007219" y="73254"/>
                    <a:pt x="991979" y="75159"/>
                  </a:cubicBezTo>
                  <a:cubicBezTo>
                    <a:pt x="987534" y="75794"/>
                    <a:pt x="986264" y="80874"/>
                    <a:pt x="982454" y="84049"/>
                  </a:cubicBezTo>
                  <a:cubicBezTo>
                    <a:pt x="982454" y="84684"/>
                    <a:pt x="982454" y="84684"/>
                    <a:pt x="983089" y="85319"/>
                  </a:cubicBezTo>
                  <a:cubicBezTo>
                    <a:pt x="983089" y="84684"/>
                    <a:pt x="982454" y="84684"/>
                    <a:pt x="982454" y="84049"/>
                  </a:cubicBezTo>
                  <a:cubicBezTo>
                    <a:pt x="981819" y="84684"/>
                    <a:pt x="981819" y="84684"/>
                    <a:pt x="981184" y="85319"/>
                  </a:cubicBezTo>
                  <a:cubicBezTo>
                    <a:pt x="919589" y="110719"/>
                    <a:pt x="704959" y="89764"/>
                    <a:pt x="633204" y="70079"/>
                  </a:cubicBezTo>
                  <a:cubicBezTo>
                    <a:pt x="621774" y="80239"/>
                    <a:pt x="609074" y="87224"/>
                    <a:pt x="600184" y="88494"/>
                  </a:cubicBezTo>
                  <a:cubicBezTo>
                    <a:pt x="566529" y="93574"/>
                    <a:pt x="540494" y="96749"/>
                    <a:pt x="513824" y="73889"/>
                  </a:cubicBezTo>
                  <a:lnTo>
                    <a:pt x="513824" y="55474"/>
                  </a:lnTo>
                  <a:cubicBezTo>
                    <a:pt x="512554" y="45314"/>
                    <a:pt x="506204" y="44044"/>
                    <a:pt x="503029" y="39599"/>
                  </a:cubicBezTo>
                  <a:cubicBezTo>
                    <a:pt x="501759" y="37694"/>
                    <a:pt x="503664" y="35789"/>
                    <a:pt x="504299" y="33249"/>
                  </a:cubicBezTo>
                  <a:cubicBezTo>
                    <a:pt x="504934" y="31344"/>
                    <a:pt x="506204" y="28804"/>
                    <a:pt x="505569" y="26899"/>
                  </a:cubicBezTo>
                  <a:cubicBezTo>
                    <a:pt x="503029" y="20549"/>
                    <a:pt x="487154" y="12294"/>
                    <a:pt x="500489" y="11659"/>
                  </a:cubicBezTo>
                  <a:cubicBezTo>
                    <a:pt x="505569" y="11024"/>
                    <a:pt x="525889" y="24359"/>
                    <a:pt x="529699" y="27534"/>
                  </a:cubicBezTo>
                  <a:cubicBezTo>
                    <a:pt x="533509" y="30709"/>
                    <a:pt x="536684" y="44679"/>
                    <a:pt x="537954" y="40234"/>
                  </a:cubicBezTo>
                  <a:cubicBezTo>
                    <a:pt x="541129" y="30074"/>
                    <a:pt x="497314" y="4674"/>
                    <a:pt x="489694" y="2134"/>
                  </a:cubicBezTo>
                  <a:cubicBezTo>
                    <a:pt x="462389" y="-5486"/>
                    <a:pt x="398889" y="9119"/>
                    <a:pt x="371584" y="17374"/>
                  </a:cubicBezTo>
                  <a:cubicBezTo>
                    <a:pt x="356979" y="21819"/>
                    <a:pt x="346184" y="35154"/>
                    <a:pt x="332214" y="40869"/>
                  </a:cubicBezTo>
                  <a:cubicBezTo>
                    <a:pt x="319514" y="45949"/>
                    <a:pt x="285859" y="41504"/>
                    <a:pt x="279509" y="57379"/>
                  </a:cubicBezTo>
                  <a:cubicBezTo>
                    <a:pt x="273159" y="73254"/>
                    <a:pt x="255379" y="90399"/>
                    <a:pt x="245854" y="99289"/>
                  </a:cubicBezTo>
                  <a:cubicBezTo>
                    <a:pt x="244584" y="100559"/>
                    <a:pt x="233789" y="100559"/>
                    <a:pt x="235059" y="98654"/>
                  </a:cubicBezTo>
                  <a:cubicBezTo>
                    <a:pt x="236329" y="96114"/>
                    <a:pt x="213469" y="99924"/>
                    <a:pt x="203309" y="103099"/>
                  </a:cubicBezTo>
                  <a:cubicBezTo>
                    <a:pt x="165844" y="116434"/>
                    <a:pt x="124569" y="124054"/>
                    <a:pt x="85834" y="133579"/>
                  </a:cubicBezTo>
                  <a:cubicBezTo>
                    <a:pt x="72499" y="136754"/>
                    <a:pt x="59799" y="150089"/>
                    <a:pt x="47099" y="152629"/>
                  </a:cubicBezTo>
                  <a:cubicBezTo>
                    <a:pt x="40114" y="153899"/>
                    <a:pt x="33764" y="151359"/>
                    <a:pt x="27414" y="146914"/>
                  </a:cubicBezTo>
                  <a:lnTo>
                    <a:pt x="26779" y="148184"/>
                  </a:lnTo>
                  <a:cubicBezTo>
                    <a:pt x="24239" y="150089"/>
                    <a:pt x="23604" y="155169"/>
                    <a:pt x="24239" y="162789"/>
                  </a:cubicBezTo>
                  <a:cubicBezTo>
                    <a:pt x="30589" y="166599"/>
                    <a:pt x="38844" y="171679"/>
                    <a:pt x="41384" y="167869"/>
                  </a:cubicBezTo>
                  <a:cubicBezTo>
                    <a:pt x="43924" y="164059"/>
                    <a:pt x="45829" y="151994"/>
                    <a:pt x="49004" y="155804"/>
                  </a:cubicBezTo>
                  <a:cubicBezTo>
                    <a:pt x="53449" y="160884"/>
                    <a:pt x="64879" y="174854"/>
                    <a:pt x="67419" y="171044"/>
                  </a:cubicBezTo>
                  <a:cubicBezTo>
                    <a:pt x="68689" y="169774"/>
                    <a:pt x="69959" y="164694"/>
                    <a:pt x="70594" y="166599"/>
                  </a:cubicBezTo>
                  <a:cubicBezTo>
                    <a:pt x="76944" y="179299"/>
                    <a:pt x="56624" y="183744"/>
                    <a:pt x="57259" y="193904"/>
                  </a:cubicBezTo>
                  <a:cubicBezTo>
                    <a:pt x="57894" y="203429"/>
                    <a:pt x="67419" y="198984"/>
                    <a:pt x="64879" y="208509"/>
                  </a:cubicBezTo>
                  <a:cubicBezTo>
                    <a:pt x="64244" y="209779"/>
                    <a:pt x="64879" y="213589"/>
                    <a:pt x="63609" y="212954"/>
                  </a:cubicBezTo>
                  <a:cubicBezTo>
                    <a:pt x="61704" y="212319"/>
                    <a:pt x="41384" y="189459"/>
                    <a:pt x="35034" y="186284"/>
                  </a:cubicBezTo>
                  <a:cubicBezTo>
                    <a:pt x="34399" y="185649"/>
                    <a:pt x="30589" y="188189"/>
                    <a:pt x="27414" y="190094"/>
                  </a:cubicBezTo>
                  <a:cubicBezTo>
                    <a:pt x="33129" y="221844"/>
                    <a:pt x="43289" y="261214"/>
                    <a:pt x="42654" y="273279"/>
                  </a:cubicBezTo>
                  <a:cubicBezTo>
                    <a:pt x="42019" y="279629"/>
                    <a:pt x="32494" y="308204"/>
                    <a:pt x="28684" y="312649"/>
                  </a:cubicBezTo>
                  <a:cubicBezTo>
                    <a:pt x="19794" y="323444"/>
                    <a:pt x="-6241" y="329794"/>
                    <a:pt x="1379" y="351384"/>
                  </a:cubicBezTo>
                  <a:cubicBezTo>
                    <a:pt x="7729" y="371069"/>
                    <a:pt x="53449" y="381229"/>
                    <a:pt x="55354" y="404724"/>
                  </a:cubicBezTo>
                  <a:cubicBezTo>
                    <a:pt x="55989" y="414249"/>
                    <a:pt x="43289" y="425679"/>
                    <a:pt x="42019" y="435204"/>
                  </a:cubicBezTo>
                  <a:cubicBezTo>
                    <a:pt x="40114" y="450444"/>
                    <a:pt x="57894" y="455524"/>
                    <a:pt x="61069" y="467589"/>
                  </a:cubicBezTo>
                  <a:cubicBezTo>
                    <a:pt x="62974" y="475209"/>
                    <a:pt x="55989" y="484734"/>
                    <a:pt x="57259" y="492354"/>
                  </a:cubicBezTo>
                  <a:cubicBezTo>
                    <a:pt x="57259" y="492354"/>
                    <a:pt x="64879" y="498704"/>
                    <a:pt x="64879" y="499339"/>
                  </a:cubicBezTo>
                  <a:cubicBezTo>
                    <a:pt x="68689" y="515849"/>
                    <a:pt x="40749" y="531724"/>
                    <a:pt x="42654" y="544424"/>
                  </a:cubicBezTo>
                  <a:cubicBezTo>
                    <a:pt x="43924" y="554585"/>
                    <a:pt x="56624" y="563474"/>
                    <a:pt x="58529" y="573635"/>
                  </a:cubicBezTo>
                  <a:cubicBezTo>
                    <a:pt x="59164" y="578714"/>
                    <a:pt x="50909" y="590779"/>
                    <a:pt x="53449" y="595224"/>
                  </a:cubicBezTo>
                  <a:cubicBezTo>
                    <a:pt x="56624" y="601574"/>
                    <a:pt x="71864" y="603479"/>
                    <a:pt x="76309" y="609194"/>
                  </a:cubicBezTo>
                  <a:cubicBezTo>
                    <a:pt x="81389" y="615544"/>
                    <a:pt x="87739" y="642214"/>
                    <a:pt x="87739" y="650469"/>
                  </a:cubicBezTo>
                  <a:cubicBezTo>
                    <a:pt x="87739" y="656819"/>
                    <a:pt x="69324" y="703810"/>
                    <a:pt x="59799" y="723494"/>
                  </a:cubicBezTo>
                  <a:cubicBezTo>
                    <a:pt x="99169" y="724764"/>
                    <a:pt x="55989" y="685394"/>
                    <a:pt x="95994" y="696824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7"/>
            <p:cNvSpPr/>
            <p:nvPr/>
          </p:nvSpPr>
          <p:spPr>
            <a:xfrm>
              <a:off x="8179798" y="3832179"/>
              <a:ext cx="102526" cy="136570"/>
            </a:xfrm>
            <a:custGeom>
              <a:avLst/>
              <a:gdLst/>
              <a:ahLst/>
              <a:cxnLst/>
              <a:rect l="l" t="t" r="r" b="b"/>
              <a:pathLst>
                <a:path w="102526" h="136570" extrusionOk="0">
                  <a:moveTo>
                    <a:pt x="100330" y="74975"/>
                  </a:moveTo>
                  <a:cubicBezTo>
                    <a:pt x="97155" y="69895"/>
                    <a:pt x="64770" y="64815"/>
                    <a:pt x="60325" y="33065"/>
                  </a:cubicBezTo>
                  <a:cubicBezTo>
                    <a:pt x="58420" y="21635"/>
                    <a:pt x="60325" y="13380"/>
                    <a:pt x="63500" y="7030"/>
                  </a:cubicBezTo>
                  <a:lnTo>
                    <a:pt x="64770" y="8300"/>
                  </a:lnTo>
                  <a:cubicBezTo>
                    <a:pt x="53339" y="-19005"/>
                    <a:pt x="16510" y="28620"/>
                    <a:pt x="9525" y="42590"/>
                  </a:cubicBezTo>
                  <a:cubicBezTo>
                    <a:pt x="3175" y="55925"/>
                    <a:pt x="34289" y="113710"/>
                    <a:pt x="8255" y="109265"/>
                  </a:cubicBezTo>
                  <a:lnTo>
                    <a:pt x="0" y="112440"/>
                  </a:lnTo>
                  <a:cubicBezTo>
                    <a:pt x="11430" y="118155"/>
                    <a:pt x="20320" y="128950"/>
                    <a:pt x="24764" y="131490"/>
                  </a:cubicBezTo>
                  <a:cubicBezTo>
                    <a:pt x="29210" y="134030"/>
                    <a:pt x="43180" y="125775"/>
                    <a:pt x="48260" y="126410"/>
                  </a:cubicBezTo>
                  <a:cubicBezTo>
                    <a:pt x="55245" y="127045"/>
                    <a:pt x="64770" y="134030"/>
                    <a:pt x="71120" y="136570"/>
                  </a:cubicBezTo>
                  <a:cubicBezTo>
                    <a:pt x="56514" y="114345"/>
                    <a:pt x="114300" y="97200"/>
                    <a:pt x="100330" y="74975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7"/>
            <p:cNvSpPr/>
            <p:nvPr/>
          </p:nvSpPr>
          <p:spPr>
            <a:xfrm>
              <a:off x="7855948" y="3547109"/>
              <a:ext cx="426095" cy="398145"/>
            </a:xfrm>
            <a:custGeom>
              <a:avLst/>
              <a:gdLst/>
              <a:ahLst/>
              <a:cxnLst/>
              <a:rect l="l" t="t" r="r" b="b"/>
              <a:pathLst>
                <a:path w="426095" h="398145" extrusionOk="0">
                  <a:moveTo>
                    <a:pt x="426085" y="247650"/>
                  </a:moveTo>
                  <a:cubicBezTo>
                    <a:pt x="426085" y="233680"/>
                    <a:pt x="410210" y="234950"/>
                    <a:pt x="408305" y="224790"/>
                  </a:cubicBezTo>
                  <a:cubicBezTo>
                    <a:pt x="407670" y="220345"/>
                    <a:pt x="415289" y="217805"/>
                    <a:pt x="415925" y="213360"/>
                  </a:cubicBezTo>
                  <a:cubicBezTo>
                    <a:pt x="416560" y="209550"/>
                    <a:pt x="394970" y="181610"/>
                    <a:pt x="393700" y="176530"/>
                  </a:cubicBezTo>
                  <a:lnTo>
                    <a:pt x="394335" y="178435"/>
                  </a:lnTo>
                  <a:cubicBezTo>
                    <a:pt x="388620" y="177165"/>
                    <a:pt x="360045" y="175895"/>
                    <a:pt x="356870" y="172085"/>
                  </a:cubicBezTo>
                  <a:cubicBezTo>
                    <a:pt x="351155" y="164465"/>
                    <a:pt x="375285" y="118745"/>
                    <a:pt x="380364" y="109855"/>
                  </a:cubicBezTo>
                  <a:lnTo>
                    <a:pt x="387985" y="101600"/>
                  </a:lnTo>
                  <a:cubicBezTo>
                    <a:pt x="385445" y="94615"/>
                    <a:pt x="353060" y="71120"/>
                    <a:pt x="346075" y="68580"/>
                  </a:cubicBezTo>
                  <a:cubicBezTo>
                    <a:pt x="343535" y="67310"/>
                    <a:pt x="340360" y="67945"/>
                    <a:pt x="337820" y="67945"/>
                  </a:cubicBezTo>
                  <a:cubicBezTo>
                    <a:pt x="334645" y="67945"/>
                    <a:pt x="332105" y="67310"/>
                    <a:pt x="328930" y="67310"/>
                  </a:cubicBezTo>
                  <a:cubicBezTo>
                    <a:pt x="325755" y="67310"/>
                    <a:pt x="322580" y="68580"/>
                    <a:pt x="320039" y="66675"/>
                  </a:cubicBezTo>
                  <a:cubicBezTo>
                    <a:pt x="312420" y="60325"/>
                    <a:pt x="309245" y="29210"/>
                    <a:pt x="307339" y="27940"/>
                  </a:cubicBezTo>
                  <a:cubicBezTo>
                    <a:pt x="296545" y="21590"/>
                    <a:pt x="285114" y="46355"/>
                    <a:pt x="273050" y="29210"/>
                  </a:cubicBezTo>
                  <a:cubicBezTo>
                    <a:pt x="269875" y="24765"/>
                    <a:pt x="285750" y="19050"/>
                    <a:pt x="281939" y="15240"/>
                  </a:cubicBezTo>
                  <a:cubicBezTo>
                    <a:pt x="274320" y="7620"/>
                    <a:pt x="253364" y="34925"/>
                    <a:pt x="247014" y="20955"/>
                  </a:cubicBezTo>
                  <a:cubicBezTo>
                    <a:pt x="245745" y="17780"/>
                    <a:pt x="250825" y="13970"/>
                    <a:pt x="248920" y="12065"/>
                  </a:cubicBezTo>
                  <a:cubicBezTo>
                    <a:pt x="247014" y="10160"/>
                    <a:pt x="243205" y="13335"/>
                    <a:pt x="240664" y="13335"/>
                  </a:cubicBezTo>
                  <a:cubicBezTo>
                    <a:pt x="221614" y="17145"/>
                    <a:pt x="239395" y="29845"/>
                    <a:pt x="228600" y="33020"/>
                  </a:cubicBezTo>
                  <a:cubicBezTo>
                    <a:pt x="224155" y="34290"/>
                    <a:pt x="217805" y="28575"/>
                    <a:pt x="212089" y="26035"/>
                  </a:cubicBezTo>
                  <a:cubicBezTo>
                    <a:pt x="211455" y="29845"/>
                    <a:pt x="210820" y="34290"/>
                    <a:pt x="211455" y="35560"/>
                  </a:cubicBezTo>
                  <a:cubicBezTo>
                    <a:pt x="219710" y="59690"/>
                    <a:pt x="210185" y="31750"/>
                    <a:pt x="206375" y="26035"/>
                  </a:cubicBezTo>
                  <a:cubicBezTo>
                    <a:pt x="195580" y="30480"/>
                    <a:pt x="182880" y="45085"/>
                    <a:pt x="168910" y="46355"/>
                  </a:cubicBezTo>
                  <a:cubicBezTo>
                    <a:pt x="147955" y="48260"/>
                    <a:pt x="158750" y="34925"/>
                    <a:pt x="145414" y="31115"/>
                  </a:cubicBezTo>
                  <a:cubicBezTo>
                    <a:pt x="141605" y="29845"/>
                    <a:pt x="125095" y="22225"/>
                    <a:pt x="121285" y="23495"/>
                  </a:cubicBezTo>
                  <a:cubicBezTo>
                    <a:pt x="120014" y="24130"/>
                    <a:pt x="117475" y="35560"/>
                    <a:pt x="110489" y="27305"/>
                  </a:cubicBezTo>
                  <a:cubicBezTo>
                    <a:pt x="104775" y="21590"/>
                    <a:pt x="106045" y="11430"/>
                    <a:pt x="107314" y="4445"/>
                  </a:cubicBezTo>
                  <a:lnTo>
                    <a:pt x="107314" y="0"/>
                  </a:lnTo>
                  <a:cubicBezTo>
                    <a:pt x="72389" y="5080"/>
                    <a:pt x="30480" y="26670"/>
                    <a:pt x="1905" y="35560"/>
                  </a:cubicBezTo>
                  <a:cubicBezTo>
                    <a:pt x="1270" y="35560"/>
                    <a:pt x="635" y="35560"/>
                    <a:pt x="0" y="36195"/>
                  </a:cubicBezTo>
                  <a:cubicBezTo>
                    <a:pt x="635" y="59690"/>
                    <a:pt x="-3811" y="106680"/>
                    <a:pt x="27305" y="114935"/>
                  </a:cubicBezTo>
                  <a:cubicBezTo>
                    <a:pt x="34289" y="116840"/>
                    <a:pt x="49530" y="98425"/>
                    <a:pt x="56514" y="102235"/>
                  </a:cubicBezTo>
                  <a:cubicBezTo>
                    <a:pt x="73025" y="111760"/>
                    <a:pt x="62230" y="142875"/>
                    <a:pt x="65405" y="154940"/>
                  </a:cubicBezTo>
                  <a:cubicBezTo>
                    <a:pt x="69214" y="168910"/>
                    <a:pt x="92075" y="163195"/>
                    <a:pt x="101600" y="168910"/>
                  </a:cubicBezTo>
                  <a:cubicBezTo>
                    <a:pt x="109855" y="173990"/>
                    <a:pt x="100964" y="207645"/>
                    <a:pt x="110489" y="205740"/>
                  </a:cubicBezTo>
                  <a:cubicBezTo>
                    <a:pt x="113030" y="205105"/>
                    <a:pt x="113030" y="200660"/>
                    <a:pt x="115570" y="200660"/>
                  </a:cubicBezTo>
                  <a:cubicBezTo>
                    <a:pt x="123825" y="198755"/>
                    <a:pt x="164464" y="217805"/>
                    <a:pt x="165735" y="226695"/>
                  </a:cubicBezTo>
                  <a:cubicBezTo>
                    <a:pt x="167005" y="233680"/>
                    <a:pt x="151130" y="242570"/>
                    <a:pt x="151130" y="248920"/>
                  </a:cubicBezTo>
                  <a:cubicBezTo>
                    <a:pt x="151130" y="248920"/>
                    <a:pt x="161289" y="260350"/>
                    <a:pt x="161289" y="260350"/>
                  </a:cubicBezTo>
                  <a:cubicBezTo>
                    <a:pt x="161289" y="264795"/>
                    <a:pt x="149225" y="272415"/>
                    <a:pt x="147955" y="276860"/>
                  </a:cubicBezTo>
                  <a:cubicBezTo>
                    <a:pt x="140970" y="292735"/>
                    <a:pt x="204470" y="290195"/>
                    <a:pt x="210185" y="285750"/>
                  </a:cubicBezTo>
                  <a:cubicBezTo>
                    <a:pt x="215264" y="281305"/>
                    <a:pt x="228600" y="248285"/>
                    <a:pt x="241300" y="262890"/>
                  </a:cubicBezTo>
                  <a:cubicBezTo>
                    <a:pt x="241935" y="263525"/>
                    <a:pt x="232410" y="278765"/>
                    <a:pt x="231775" y="280035"/>
                  </a:cubicBezTo>
                  <a:cubicBezTo>
                    <a:pt x="223520" y="294640"/>
                    <a:pt x="231775" y="291465"/>
                    <a:pt x="233045" y="306070"/>
                  </a:cubicBezTo>
                  <a:cubicBezTo>
                    <a:pt x="233680" y="311150"/>
                    <a:pt x="222885" y="322580"/>
                    <a:pt x="224789" y="327025"/>
                  </a:cubicBezTo>
                  <a:cubicBezTo>
                    <a:pt x="224789" y="327025"/>
                    <a:pt x="239395" y="332740"/>
                    <a:pt x="239395" y="332740"/>
                  </a:cubicBezTo>
                  <a:cubicBezTo>
                    <a:pt x="252095" y="337820"/>
                    <a:pt x="260350" y="354965"/>
                    <a:pt x="264795" y="356870"/>
                  </a:cubicBezTo>
                  <a:cubicBezTo>
                    <a:pt x="267335" y="358140"/>
                    <a:pt x="270510" y="354330"/>
                    <a:pt x="273685" y="355600"/>
                  </a:cubicBezTo>
                  <a:cubicBezTo>
                    <a:pt x="289560" y="361950"/>
                    <a:pt x="272414" y="363220"/>
                    <a:pt x="273685" y="368300"/>
                  </a:cubicBezTo>
                  <a:cubicBezTo>
                    <a:pt x="273685" y="368300"/>
                    <a:pt x="287020" y="374015"/>
                    <a:pt x="287020" y="374015"/>
                  </a:cubicBezTo>
                  <a:cubicBezTo>
                    <a:pt x="290195" y="378460"/>
                    <a:pt x="285114" y="393065"/>
                    <a:pt x="288925" y="396875"/>
                  </a:cubicBezTo>
                  <a:cubicBezTo>
                    <a:pt x="293370" y="400685"/>
                    <a:pt x="312420" y="394335"/>
                    <a:pt x="318135" y="395605"/>
                  </a:cubicBezTo>
                  <a:cubicBezTo>
                    <a:pt x="320675" y="396240"/>
                    <a:pt x="322580" y="396875"/>
                    <a:pt x="324485" y="398145"/>
                  </a:cubicBezTo>
                  <a:lnTo>
                    <a:pt x="332739" y="394970"/>
                  </a:lnTo>
                  <a:cubicBezTo>
                    <a:pt x="359410" y="399415"/>
                    <a:pt x="328295" y="341630"/>
                    <a:pt x="334010" y="328295"/>
                  </a:cubicBezTo>
                  <a:cubicBezTo>
                    <a:pt x="340995" y="314325"/>
                    <a:pt x="375920" y="268605"/>
                    <a:pt x="388620" y="292100"/>
                  </a:cubicBezTo>
                  <a:cubicBezTo>
                    <a:pt x="398145" y="271780"/>
                    <a:pt x="426720" y="269240"/>
                    <a:pt x="426085" y="247650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1" name="Google Shape;261;p37"/>
            <p:cNvGrpSpPr/>
            <p:nvPr/>
          </p:nvGrpSpPr>
          <p:grpSpPr>
            <a:xfrm>
              <a:off x="7961544" y="3235759"/>
              <a:ext cx="504003" cy="488515"/>
              <a:chOff x="7961544" y="3235759"/>
              <a:chExt cx="504003" cy="488515"/>
            </a:xfrm>
          </p:grpSpPr>
          <p:sp>
            <p:nvSpPr>
              <p:cNvPr id="262" name="Google Shape;262;p37"/>
              <p:cNvSpPr/>
              <p:nvPr/>
            </p:nvSpPr>
            <p:spPr>
              <a:xfrm>
                <a:off x="7961544" y="3545577"/>
                <a:ext cx="100142" cy="47438"/>
              </a:xfrm>
              <a:custGeom>
                <a:avLst/>
                <a:gdLst/>
                <a:ahLst/>
                <a:cxnLst/>
                <a:rect l="l" t="t" r="r" b="b"/>
                <a:pathLst>
                  <a:path w="100142" h="47438" extrusionOk="0">
                    <a:moveTo>
                      <a:pt x="82363" y="22488"/>
                    </a:moveTo>
                    <a:cubicBezTo>
                      <a:pt x="70933" y="5978"/>
                      <a:pt x="74743" y="25663"/>
                      <a:pt x="58233" y="23758"/>
                    </a:cubicBezTo>
                    <a:cubicBezTo>
                      <a:pt x="42358" y="22488"/>
                      <a:pt x="37913" y="2168"/>
                      <a:pt x="22673" y="263"/>
                    </a:cubicBezTo>
                    <a:cubicBezTo>
                      <a:pt x="16323" y="-372"/>
                      <a:pt x="8703" y="263"/>
                      <a:pt x="1083" y="898"/>
                    </a:cubicBezTo>
                    <a:lnTo>
                      <a:pt x="1083" y="5343"/>
                    </a:lnTo>
                    <a:cubicBezTo>
                      <a:pt x="-187" y="12328"/>
                      <a:pt x="-1457" y="22488"/>
                      <a:pt x="4258" y="28203"/>
                    </a:cubicBezTo>
                    <a:cubicBezTo>
                      <a:pt x="11243" y="35823"/>
                      <a:pt x="13783" y="24393"/>
                      <a:pt x="15053" y="24393"/>
                    </a:cubicBezTo>
                    <a:cubicBezTo>
                      <a:pt x="18863" y="23123"/>
                      <a:pt x="35373" y="30743"/>
                      <a:pt x="39183" y="32013"/>
                    </a:cubicBezTo>
                    <a:cubicBezTo>
                      <a:pt x="52518" y="35823"/>
                      <a:pt x="41723" y="49158"/>
                      <a:pt x="62678" y="47253"/>
                    </a:cubicBezTo>
                    <a:cubicBezTo>
                      <a:pt x="76648" y="45983"/>
                      <a:pt x="89348" y="30743"/>
                      <a:pt x="100143" y="26933"/>
                    </a:cubicBezTo>
                    <a:cubicBezTo>
                      <a:pt x="100143" y="26298"/>
                      <a:pt x="99508" y="26298"/>
                      <a:pt x="99508" y="26298"/>
                    </a:cubicBezTo>
                    <a:cubicBezTo>
                      <a:pt x="93793" y="21853"/>
                      <a:pt x="88713" y="31378"/>
                      <a:pt x="82363" y="2248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37"/>
              <p:cNvSpPr/>
              <p:nvPr/>
            </p:nvSpPr>
            <p:spPr>
              <a:xfrm>
                <a:off x="7975627" y="3235759"/>
                <a:ext cx="489920" cy="488515"/>
              </a:xfrm>
              <a:custGeom>
                <a:avLst/>
                <a:gdLst/>
                <a:ahLst/>
                <a:cxnLst/>
                <a:rect l="l" t="t" r="r" b="b"/>
                <a:pathLst>
                  <a:path w="489920" h="488515" extrusionOk="0">
                    <a:moveTo>
                      <a:pt x="481665" y="51636"/>
                    </a:moveTo>
                    <a:cubicBezTo>
                      <a:pt x="471505" y="46556"/>
                      <a:pt x="477855" y="47825"/>
                      <a:pt x="476585" y="39570"/>
                    </a:cubicBezTo>
                    <a:cubicBezTo>
                      <a:pt x="475315" y="31950"/>
                      <a:pt x="460075" y="33856"/>
                      <a:pt x="457535" y="26870"/>
                    </a:cubicBezTo>
                    <a:cubicBezTo>
                      <a:pt x="455630" y="22425"/>
                      <a:pt x="459440" y="15440"/>
                      <a:pt x="456265" y="10995"/>
                    </a:cubicBezTo>
                    <a:cubicBezTo>
                      <a:pt x="453725" y="7186"/>
                      <a:pt x="448646" y="4011"/>
                      <a:pt x="444200" y="2740"/>
                    </a:cubicBezTo>
                    <a:cubicBezTo>
                      <a:pt x="428325" y="-1070"/>
                      <a:pt x="409275" y="10361"/>
                      <a:pt x="393400" y="6550"/>
                    </a:cubicBezTo>
                    <a:cubicBezTo>
                      <a:pt x="381335" y="4011"/>
                      <a:pt x="369905" y="-1070"/>
                      <a:pt x="355935" y="200"/>
                    </a:cubicBezTo>
                    <a:cubicBezTo>
                      <a:pt x="339425" y="2105"/>
                      <a:pt x="301960" y="9725"/>
                      <a:pt x="290530" y="23061"/>
                    </a:cubicBezTo>
                    <a:cubicBezTo>
                      <a:pt x="285450" y="28775"/>
                      <a:pt x="284815" y="41475"/>
                      <a:pt x="278465" y="45920"/>
                    </a:cubicBezTo>
                    <a:lnTo>
                      <a:pt x="277830" y="49095"/>
                    </a:lnTo>
                    <a:cubicBezTo>
                      <a:pt x="270210" y="52270"/>
                      <a:pt x="239096" y="59890"/>
                      <a:pt x="235921" y="66240"/>
                    </a:cubicBezTo>
                    <a:lnTo>
                      <a:pt x="216235" y="68781"/>
                    </a:lnTo>
                    <a:cubicBezTo>
                      <a:pt x="202265" y="66875"/>
                      <a:pt x="216871" y="56081"/>
                      <a:pt x="201630" y="53540"/>
                    </a:cubicBezTo>
                    <a:cubicBezTo>
                      <a:pt x="200360" y="53540"/>
                      <a:pt x="188930" y="81481"/>
                      <a:pt x="188296" y="84020"/>
                    </a:cubicBezTo>
                    <a:cubicBezTo>
                      <a:pt x="172421" y="119581"/>
                      <a:pt x="167340" y="151331"/>
                      <a:pt x="141940" y="181175"/>
                    </a:cubicBezTo>
                    <a:cubicBezTo>
                      <a:pt x="131146" y="193875"/>
                      <a:pt x="114635" y="207211"/>
                      <a:pt x="101300" y="217370"/>
                    </a:cubicBezTo>
                    <a:cubicBezTo>
                      <a:pt x="96855" y="220545"/>
                      <a:pt x="87330" y="215465"/>
                      <a:pt x="85425" y="217370"/>
                    </a:cubicBezTo>
                    <a:cubicBezTo>
                      <a:pt x="80980" y="222450"/>
                      <a:pt x="89235" y="242136"/>
                      <a:pt x="87330" y="246581"/>
                    </a:cubicBezTo>
                    <a:cubicBezTo>
                      <a:pt x="85425" y="250390"/>
                      <a:pt x="80346" y="242136"/>
                      <a:pt x="76535" y="241500"/>
                    </a:cubicBezTo>
                    <a:cubicBezTo>
                      <a:pt x="72725" y="240865"/>
                      <a:pt x="35260" y="262456"/>
                      <a:pt x="35896" y="264995"/>
                    </a:cubicBezTo>
                    <a:cubicBezTo>
                      <a:pt x="35896" y="266900"/>
                      <a:pt x="37165" y="268170"/>
                      <a:pt x="39071" y="268806"/>
                    </a:cubicBezTo>
                    <a:cubicBezTo>
                      <a:pt x="44785" y="270075"/>
                      <a:pt x="46055" y="263725"/>
                      <a:pt x="51771" y="264995"/>
                    </a:cubicBezTo>
                    <a:cubicBezTo>
                      <a:pt x="61296" y="266900"/>
                      <a:pt x="55580" y="283411"/>
                      <a:pt x="67646" y="284045"/>
                    </a:cubicBezTo>
                    <a:cubicBezTo>
                      <a:pt x="81615" y="285315"/>
                      <a:pt x="82885" y="279600"/>
                      <a:pt x="92410" y="289125"/>
                    </a:cubicBezTo>
                    <a:cubicBezTo>
                      <a:pt x="93680" y="290395"/>
                      <a:pt x="94950" y="294840"/>
                      <a:pt x="93046" y="295475"/>
                    </a:cubicBezTo>
                    <a:cubicBezTo>
                      <a:pt x="92410" y="296111"/>
                      <a:pt x="70821" y="277695"/>
                      <a:pt x="68280" y="290395"/>
                    </a:cubicBezTo>
                    <a:cubicBezTo>
                      <a:pt x="66375" y="299920"/>
                      <a:pt x="109555" y="312620"/>
                      <a:pt x="96221" y="321511"/>
                    </a:cubicBezTo>
                    <a:cubicBezTo>
                      <a:pt x="86696" y="327861"/>
                      <a:pt x="54310" y="300556"/>
                      <a:pt x="56215" y="291031"/>
                    </a:cubicBezTo>
                    <a:cubicBezTo>
                      <a:pt x="56850" y="288490"/>
                      <a:pt x="54946" y="285950"/>
                      <a:pt x="53675" y="284045"/>
                    </a:cubicBezTo>
                    <a:cubicBezTo>
                      <a:pt x="47325" y="276425"/>
                      <a:pt x="5415" y="273886"/>
                      <a:pt x="971" y="285950"/>
                    </a:cubicBezTo>
                    <a:cubicBezTo>
                      <a:pt x="-5379" y="304365"/>
                      <a:pt x="21290" y="301825"/>
                      <a:pt x="27005" y="304365"/>
                    </a:cubicBezTo>
                    <a:cubicBezTo>
                      <a:pt x="30815" y="305636"/>
                      <a:pt x="32721" y="316431"/>
                      <a:pt x="37800" y="319606"/>
                    </a:cubicBezTo>
                    <a:cubicBezTo>
                      <a:pt x="50500" y="325956"/>
                      <a:pt x="47325" y="316431"/>
                      <a:pt x="54946" y="313890"/>
                    </a:cubicBezTo>
                    <a:cubicBezTo>
                      <a:pt x="62565" y="311350"/>
                      <a:pt x="72090" y="325956"/>
                      <a:pt x="78440" y="327861"/>
                    </a:cubicBezTo>
                    <a:cubicBezTo>
                      <a:pt x="80346" y="328495"/>
                      <a:pt x="82250" y="327861"/>
                      <a:pt x="84790" y="327225"/>
                    </a:cubicBezTo>
                    <a:cubicBezTo>
                      <a:pt x="86696" y="327225"/>
                      <a:pt x="89235" y="325320"/>
                      <a:pt x="91140" y="326590"/>
                    </a:cubicBezTo>
                    <a:cubicBezTo>
                      <a:pt x="92410" y="327861"/>
                      <a:pt x="92410" y="331670"/>
                      <a:pt x="91775" y="336115"/>
                    </a:cubicBezTo>
                    <a:cubicBezTo>
                      <a:pt x="96855" y="338020"/>
                      <a:pt x="103840" y="344370"/>
                      <a:pt x="108285" y="343100"/>
                    </a:cubicBezTo>
                    <a:cubicBezTo>
                      <a:pt x="119080" y="339925"/>
                      <a:pt x="100665" y="326590"/>
                      <a:pt x="120350" y="323415"/>
                    </a:cubicBezTo>
                    <a:cubicBezTo>
                      <a:pt x="122890" y="322781"/>
                      <a:pt x="126700" y="319606"/>
                      <a:pt x="128605" y="322145"/>
                    </a:cubicBezTo>
                    <a:cubicBezTo>
                      <a:pt x="130510" y="324686"/>
                      <a:pt x="125430" y="328495"/>
                      <a:pt x="126700" y="331036"/>
                    </a:cubicBezTo>
                    <a:cubicBezTo>
                      <a:pt x="133050" y="344370"/>
                      <a:pt x="154005" y="317700"/>
                      <a:pt x="161625" y="325320"/>
                    </a:cubicBezTo>
                    <a:cubicBezTo>
                      <a:pt x="165435" y="329131"/>
                      <a:pt x="149560" y="334845"/>
                      <a:pt x="152735" y="339290"/>
                    </a:cubicBezTo>
                    <a:cubicBezTo>
                      <a:pt x="164800" y="356436"/>
                      <a:pt x="176230" y="331670"/>
                      <a:pt x="187025" y="338020"/>
                    </a:cubicBezTo>
                    <a:cubicBezTo>
                      <a:pt x="188930" y="339290"/>
                      <a:pt x="192105" y="370406"/>
                      <a:pt x="199725" y="376756"/>
                    </a:cubicBezTo>
                    <a:cubicBezTo>
                      <a:pt x="201630" y="378661"/>
                      <a:pt x="205440" y="377390"/>
                      <a:pt x="208615" y="377390"/>
                    </a:cubicBezTo>
                    <a:cubicBezTo>
                      <a:pt x="211790" y="377390"/>
                      <a:pt x="214330" y="378025"/>
                      <a:pt x="217505" y="378025"/>
                    </a:cubicBezTo>
                    <a:cubicBezTo>
                      <a:pt x="220046" y="378025"/>
                      <a:pt x="223221" y="377390"/>
                      <a:pt x="225760" y="378661"/>
                    </a:cubicBezTo>
                    <a:cubicBezTo>
                      <a:pt x="233380" y="381200"/>
                      <a:pt x="265765" y="404695"/>
                      <a:pt x="267671" y="411681"/>
                    </a:cubicBezTo>
                    <a:lnTo>
                      <a:pt x="260050" y="419936"/>
                    </a:lnTo>
                    <a:cubicBezTo>
                      <a:pt x="254971" y="429461"/>
                      <a:pt x="231475" y="474545"/>
                      <a:pt x="236555" y="482165"/>
                    </a:cubicBezTo>
                    <a:cubicBezTo>
                      <a:pt x="239730" y="485975"/>
                      <a:pt x="265130" y="487881"/>
                      <a:pt x="272750" y="488515"/>
                    </a:cubicBezTo>
                    <a:lnTo>
                      <a:pt x="273385" y="487245"/>
                    </a:lnTo>
                    <a:cubicBezTo>
                      <a:pt x="272750" y="484706"/>
                      <a:pt x="270846" y="481531"/>
                      <a:pt x="272115" y="478990"/>
                    </a:cubicBezTo>
                    <a:cubicBezTo>
                      <a:pt x="272115" y="478990"/>
                      <a:pt x="286085" y="468831"/>
                      <a:pt x="286085" y="468831"/>
                    </a:cubicBezTo>
                    <a:cubicBezTo>
                      <a:pt x="294975" y="442161"/>
                      <a:pt x="252430" y="440256"/>
                      <a:pt x="266400" y="430731"/>
                    </a:cubicBezTo>
                    <a:cubicBezTo>
                      <a:pt x="269575" y="428825"/>
                      <a:pt x="272115" y="436445"/>
                      <a:pt x="275925" y="435811"/>
                    </a:cubicBezTo>
                    <a:cubicBezTo>
                      <a:pt x="307675" y="428825"/>
                      <a:pt x="294340" y="407870"/>
                      <a:pt x="295610" y="404695"/>
                    </a:cubicBezTo>
                    <a:cubicBezTo>
                      <a:pt x="299421" y="395170"/>
                      <a:pt x="313390" y="389456"/>
                      <a:pt x="317835" y="379931"/>
                    </a:cubicBezTo>
                    <a:cubicBezTo>
                      <a:pt x="332440" y="351356"/>
                      <a:pt x="291165" y="301190"/>
                      <a:pt x="303865" y="289125"/>
                    </a:cubicBezTo>
                    <a:cubicBezTo>
                      <a:pt x="305771" y="287220"/>
                      <a:pt x="308946" y="289125"/>
                      <a:pt x="311485" y="289761"/>
                    </a:cubicBezTo>
                    <a:cubicBezTo>
                      <a:pt x="314025" y="289761"/>
                      <a:pt x="317200" y="291031"/>
                      <a:pt x="319105" y="290395"/>
                    </a:cubicBezTo>
                    <a:cubicBezTo>
                      <a:pt x="320375" y="289761"/>
                      <a:pt x="324821" y="280870"/>
                      <a:pt x="328630" y="281506"/>
                    </a:cubicBezTo>
                    <a:cubicBezTo>
                      <a:pt x="336885" y="282775"/>
                      <a:pt x="343235" y="296745"/>
                      <a:pt x="351490" y="298015"/>
                    </a:cubicBezTo>
                    <a:cubicBezTo>
                      <a:pt x="356571" y="298650"/>
                      <a:pt x="388955" y="294206"/>
                      <a:pt x="394035" y="292300"/>
                    </a:cubicBezTo>
                    <a:cubicBezTo>
                      <a:pt x="425785" y="280870"/>
                      <a:pt x="385146" y="269440"/>
                      <a:pt x="395305" y="261186"/>
                    </a:cubicBezTo>
                    <a:cubicBezTo>
                      <a:pt x="407371" y="251661"/>
                      <a:pt x="430230" y="251661"/>
                      <a:pt x="440390" y="237056"/>
                    </a:cubicBezTo>
                    <a:cubicBezTo>
                      <a:pt x="444835" y="230706"/>
                      <a:pt x="451185" y="197050"/>
                      <a:pt x="439755" y="192606"/>
                    </a:cubicBezTo>
                    <a:cubicBezTo>
                      <a:pt x="437215" y="191970"/>
                      <a:pt x="437215" y="197686"/>
                      <a:pt x="434675" y="198320"/>
                    </a:cubicBezTo>
                    <a:cubicBezTo>
                      <a:pt x="432135" y="198956"/>
                      <a:pt x="409275" y="186890"/>
                      <a:pt x="407371" y="184350"/>
                    </a:cubicBezTo>
                    <a:cubicBezTo>
                      <a:pt x="398480" y="171650"/>
                      <a:pt x="416260" y="173556"/>
                      <a:pt x="417530" y="170381"/>
                    </a:cubicBezTo>
                    <a:cubicBezTo>
                      <a:pt x="420705" y="162761"/>
                      <a:pt x="404196" y="155140"/>
                      <a:pt x="421975" y="155140"/>
                    </a:cubicBezTo>
                    <a:cubicBezTo>
                      <a:pt x="430865" y="155140"/>
                      <a:pt x="441025" y="163395"/>
                      <a:pt x="449915" y="162761"/>
                    </a:cubicBezTo>
                    <a:cubicBezTo>
                      <a:pt x="453725" y="162125"/>
                      <a:pt x="460075" y="127836"/>
                      <a:pt x="463885" y="123390"/>
                    </a:cubicBezTo>
                    <a:cubicBezTo>
                      <a:pt x="470871" y="114500"/>
                      <a:pt x="488650" y="75765"/>
                      <a:pt x="489921" y="53540"/>
                    </a:cubicBezTo>
                    <a:cubicBezTo>
                      <a:pt x="488650" y="56081"/>
                      <a:pt x="484205" y="52906"/>
                      <a:pt x="481665" y="5163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4" name="Google Shape;264;p37"/>
            <p:cNvSpPr/>
            <p:nvPr/>
          </p:nvSpPr>
          <p:spPr>
            <a:xfrm>
              <a:off x="8239122" y="3219450"/>
              <a:ext cx="49895" cy="10674"/>
            </a:xfrm>
            <a:custGeom>
              <a:avLst/>
              <a:gdLst/>
              <a:ahLst/>
              <a:cxnLst/>
              <a:rect l="l" t="t" r="r" b="b"/>
              <a:pathLst>
                <a:path w="49895" h="10674" extrusionOk="0">
                  <a:moveTo>
                    <a:pt x="49895" y="0"/>
                  </a:moveTo>
                  <a:cubicBezTo>
                    <a:pt x="23226" y="1270"/>
                    <a:pt x="-3445" y="635"/>
                    <a:pt x="365" y="9525"/>
                  </a:cubicBezTo>
                  <a:cubicBezTo>
                    <a:pt x="2270" y="14605"/>
                    <a:pt x="44815" y="1270"/>
                    <a:pt x="4989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7"/>
            <p:cNvSpPr/>
            <p:nvPr/>
          </p:nvSpPr>
          <p:spPr>
            <a:xfrm>
              <a:off x="8175250" y="3253740"/>
              <a:ext cx="26167" cy="34909"/>
            </a:xfrm>
            <a:custGeom>
              <a:avLst/>
              <a:gdLst/>
              <a:ahLst/>
              <a:cxnLst/>
              <a:rect l="l" t="t" r="r" b="b"/>
              <a:pathLst>
                <a:path w="26167" h="34909" extrusionOk="0">
                  <a:moveTo>
                    <a:pt x="2642" y="33655"/>
                  </a:moveTo>
                  <a:cubicBezTo>
                    <a:pt x="17248" y="41910"/>
                    <a:pt x="26773" y="6985"/>
                    <a:pt x="26137" y="0"/>
                  </a:cubicBezTo>
                  <a:cubicBezTo>
                    <a:pt x="23598" y="3175"/>
                    <a:pt x="-9423" y="26670"/>
                    <a:pt x="2642" y="33655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7"/>
            <p:cNvSpPr/>
            <p:nvPr/>
          </p:nvSpPr>
          <p:spPr>
            <a:xfrm>
              <a:off x="10285851" y="2819400"/>
              <a:ext cx="1068411" cy="896620"/>
            </a:xfrm>
            <a:custGeom>
              <a:avLst/>
              <a:gdLst/>
              <a:ahLst/>
              <a:cxnLst/>
              <a:rect l="l" t="t" r="r" b="b"/>
              <a:pathLst>
                <a:path w="1068411" h="896620" extrusionOk="0">
                  <a:moveTo>
                    <a:pt x="60567" y="871855"/>
                  </a:moveTo>
                  <a:cubicBezTo>
                    <a:pt x="77711" y="868045"/>
                    <a:pt x="87236" y="882015"/>
                    <a:pt x="92317" y="882650"/>
                  </a:cubicBezTo>
                  <a:cubicBezTo>
                    <a:pt x="112001" y="885190"/>
                    <a:pt x="132322" y="828040"/>
                    <a:pt x="141847" y="824230"/>
                  </a:cubicBezTo>
                  <a:cubicBezTo>
                    <a:pt x="152642" y="819785"/>
                    <a:pt x="169151" y="824230"/>
                    <a:pt x="180582" y="821690"/>
                  </a:cubicBezTo>
                  <a:cubicBezTo>
                    <a:pt x="197726" y="817880"/>
                    <a:pt x="214872" y="804545"/>
                    <a:pt x="232017" y="803275"/>
                  </a:cubicBezTo>
                  <a:cubicBezTo>
                    <a:pt x="245986" y="802005"/>
                    <a:pt x="261226" y="808990"/>
                    <a:pt x="275197" y="809625"/>
                  </a:cubicBezTo>
                  <a:cubicBezTo>
                    <a:pt x="294247" y="810260"/>
                    <a:pt x="320917" y="800100"/>
                    <a:pt x="339332" y="805180"/>
                  </a:cubicBezTo>
                  <a:cubicBezTo>
                    <a:pt x="343142" y="806450"/>
                    <a:pt x="343776" y="812165"/>
                    <a:pt x="347586" y="814070"/>
                  </a:cubicBezTo>
                  <a:cubicBezTo>
                    <a:pt x="354572" y="816610"/>
                    <a:pt x="429501" y="828040"/>
                    <a:pt x="439026" y="828675"/>
                  </a:cubicBezTo>
                  <a:cubicBezTo>
                    <a:pt x="446647" y="829310"/>
                    <a:pt x="454267" y="822960"/>
                    <a:pt x="461886" y="823595"/>
                  </a:cubicBezTo>
                  <a:cubicBezTo>
                    <a:pt x="479032" y="824230"/>
                    <a:pt x="464426" y="833755"/>
                    <a:pt x="471411" y="841375"/>
                  </a:cubicBezTo>
                  <a:cubicBezTo>
                    <a:pt x="473951" y="844550"/>
                    <a:pt x="480936" y="836930"/>
                    <a:pt x="483476" y="840105"/>
                  </a:cubicBezTo>
                  <a:cubicBezTo>
                    <a:pt x="486017" y="843915"/>
                    <a:pt x="477761" y="849630"/>
                    <a:pt x="480936" y="852805"/>
                  </a:cubicBezTo>
                  <a:cubicBezTo>
                    <a:pt x="488557" y="860425"/>
                    <a:pt x="504432" y="844550"/>
                    <a:pt x="509511" y="843915"/>
                  </a:cubicBezTo>
                  <a:cubicBezTo>
                    <a:pt x="548882" y="836295"/>
                    <a:pt x="527292" y="863600"/>
                    <a:pt x="531101" y="866775"/>
                  </a:cubicBezTo>
                  <a:lnTo>
                    <a:pt x="539357" y="872490"/>
                  </a:lnTo>
                  <a:cubicBezTo>
                    <a:pt x="549517" y="867410"/>
                    <a:pt x="539357" y="845820"/>
                    <a:pt x="550151" y="843280"/>
                  </a:cubicBezTo>
                  <a:cubicBezTo>
                    <a:pt x="558407" y="841375"/>
                    <a:pt x="567932" y="856615"/>
                    <a:pt x="578092" y="849630"/>
                  </a:cubicBezTo>
                  <a:cubicBezTo>
                    <a:pt x="579997" y="848360"/>
                    <a:pt x="592697" y="826135"/>
                    <a:pt x="595872" y="829310"/>
                  </a:cubicBezTo>
                  <a:cubicBezTo>
                    <a:pt x="598411" y="831215"/>
                    <a:pt x="600951" y="853440"/>
                    <a:pt x="609842" y="852805"/>
                  </a:cubicBezTo>
                  <a:cubicBezTo>
                    <a:pt x="618732" y="852170"/>
                    <a:pt x="625082" y="833755"/>
                    <a:pt x="638417" y="843280"/>
                  </a:cubicBezTo>
                  <a:cubicBezTo>
                    <a:pt x="646036" y="848995"/>
                    <a:pt x="641592" y="861695"/>
                    <a:pt x="651751" y="866775"/>
                  </a:cubicBezTo>
                  <a:cubicBezTo>
                    <a:pt x="654292" y="868045"/>
                    <a:pt x="658736" y="871855"/>
                    <a:pt x="658736" y="869315"/>
                  </a:cubicBezTo>
                  <a:cubicBezTo>
                    <a:pt x="658736" y="869315"/>
                    <a:pt x="657467" y="857250"/>
                    <a:pt x="657467" y="857250"/>
                  </a:cubicBezTo>
                  <a:cubicBezTo>
                    <a:pt x="659372" y="846455"/>
                    <a:pt x="687947" y="817245"/>
                    <a:pt x="701282" y="824230"/>
                  </a:cubicBezTo>
                  <a:cubicBezTo>
                    <a:pt x="715886" y="831850"/>
                    <a:pt x="713347" y="868045"/>
                    <a:pt x="728586" y="871220"/>
                  </a:cubicBezTo>
                  <a:cubicBezTo>
                    <a:pt x="741286" y="873760"/>
                    <a:pt x="748907" y="842645"/>
                    <a:pt x="764782" y="842010"/>
                  </a:cubicBezTo>
                  <a:cubicBezTo>
                    <a:pt x="771132" y="842010"/>
                    <a:pt x="779386" y="852805"/>
                    <a:pt x="785736" y="852170"/>
                  </a:cubicBezTo>
                  <a:cubicBezTo>
                    <a:pt x="798436" y="850265"/>
                    <a:pt x="806692" y="834390"/>
                    <a:pt x="823836" y="838200"/>
                  </a:cubicBezTo>
                  <a:cubicBezTo>
                    <a:pt x="842886" y="842645"/>
                    <a:pt x="850507" y="880110"/>
                    <a:pt x="872732" y="875665"/>
                  </a:cubicBezTo>
                  <a:lnTo>
                    <a:pt x="879082" y="864235"/>
                  </a:lnTo>
                  <a:cubicBezTo>
                    <a:pt x="886701" y="850265"/>
                    <a:pt x="866382" y="829945"/>
                    <a:pt x="860667" y="817245"/>
                  </a:cubicBezTo>
                  <a:cubicBezTo>
                    <a:pt x="856222" y="807720"/>
                    <a:pt x="868286" y="796290"/>
                    <a:pt x="870826" y="787400"/>
                  </a:cubicBezTo>
                  <a:lnTo>
                    <a:pt x="871461" y="772795"/>
                  </a:lnTo>
                  <a:cubicBezTo>
                    <a:pt x="871461" y="770255"/>
                    <a:pt x="870826" y="767715"/>
                    <a:pt x="872097" y="765175"/>
                  </a:cubicBezTo>
                  <a:cubicBezTo>
                    <a:pt x="875272" y="755650"/>
                    <a:pt x="903847" y="727075"/>
                    <a:pt x="903847" y="726440"/>
                  </a:cubicBezTo>
                  <a:cubicBezTo>
                    <a:pt x="903847" y="711835"/>
                    <a:pt x="890511" y="727710"/>
                    <a:pt x="900672" y="717550"/>
                  </a:cubicBezTo>
                  <a:cubicBezTo>
                    <a:pt x="901942" y="716280"/>
                    <a:pt x="902576" y="714375"/>
                    <a:pt x="903847" y="713740"/>
                  </a:cubicBezTo>
                  <a:cubicBezTo>
                    <a:pt x="906386" y="713105"/>
                    <a:pt x="908926" y="714375"/>
                    <a:pt x="911467" y="714375"/>
                  </a:cubicBezTo>
                  <a:cubicBezTo>
                    <a:pt x="916547" y="715010"/>
                    <a:pt x="921626" y="715010"/>
                    <a:pt x="926072" y="715645"/>
                  </a:cubicBezTo>
                  <a:cubicBezTo>
                    <a:pt x="928611" y="715645"/>
                    <a:pt x="931151" y="717550"/>
                    <a:pt x="933692" y="716280"/>
                  </a:cubicBezTo>
                  <a:cubicBezTo>
                    <a:pt x="933692" y="716280"/>
                    <a:pt x="945122" y="702310"/>
                    <a:pt x="945757" y="702310"/>
                  </a:cubicBezTo>
                  <a:cubicBezTo>
                    <a:pt x="955917" y="696595"/>
                    <a:pt x="981951" y="699770"/>
                    <a:pt x="994017" y="698500"/>
                  </a:cubicBezTo>
                  <a:lnTo>
                    <a:pt x="992111" y="686435"/>
                  </a:lnTo>
                  <a:cubicBezTo>
                    <a:pt x="986397" y="676910"/>
                    <a:pt x="969251" y="671830"/>
                    <a:pt x="964807" y="662305"/>
                  </a:cubicBezTo>
                  <a:cubicBezTo>
                    <a:pt x="963536" y="659130"/>
                    <a:pt x="969251" y="655955"/>
                    <a:pt x="969251" y="652145"/>
                  </a:cubicBezTo>
                  <a:cubicBezTo>
                    <a:pt x="968617" y="643890"/>
                    <a:pt x="956551" y="633730"/>
                    <a:pt x="957822" y="625475"/>
                  </a:cubicBezTo>
                  <a:cubicBezTo>
                    <a:pt x="957822" y="625475"/>
                    <a:pt x="966711" y="617855"/>
                    <a:pt x="966711" y="617855"/>
                  </a:cubicBezTo>
                  <a:cubicBezTo>
                    <a:pt x="966711" y="611505"/>
                    <a:pt x="944486" y="601345"/>
                    <a:pt x="945757" y="592455"/>
                  </a:cubicBezTo>
                  <a:cubicBezTo>
                    <a:pt x="946392" y="588010"/>
                    <a:pt x="954647" y="588645"/>
                    <a:pt x="956551" y="584835"/>
                  </a:cubicBezTo>
                  <a:cubicBezTo>
                    <a:pt x="960997" y="574040"/>
                    <a:pt x="912736" y="547370"/>
                    <a:pt x="911467" y="537845"/>
                  </a:cubicBezTo>
                  <a:cubicBezTo>
                    <a:pt x="910832" y="533400"/>
                    <a:pt x="920992" y="522605"/>
                    <a:pt x="922261" y="517525"/>
                  </a:cubicBezTo>
                  <a:cubicBezTo>
                    <a:pt x="923532" y="512445"/>
                    <a:pt x="920357" y="506730"/>
                    <a:pt x="922261" y="501650"/>
                  </a:cubicBezTo>
                  <a:cubicBezTo>
                    <a:pt x="923532" y="496570"/>
                    <a:pt x="959092" y="492760"/>
                    <a:pt x="963536" y="495935"/>
                  </a:cubicBezTo>
                  <a:cubicBezTo>
                    <a:pt x="967982" y="498475"/>
                    <a:pt x="966711" y="507365"/>
                    <a:pt x="971157" y="510540"/>
                  </a:cubicBezTo>
                  <a:cubicBezTo>
                    <a:pt x="973061" y="511810"/>
                    <a:pt x="976236" y="510540"/>
                    <a:pt x="978776" y="510540"/>
                  </a:cubicBezTo>
                  <a:cubicBezTo>
                    <a:pt x="987032" y="510540"/>
                    <a:pt x="1002272" y="513715"/>
                    <a:pt x="1009892" y="511175"/>
                  </a:cubicBezTo>
                  <a:cubicBezTo>
                    <a:pt x="1032751" y="502285"/>
                    <a:pt x="1034657" y="473710"/>
                    <a:pt x="1046722" y="462280"/>
                  </a:cubicBezTo>
                  <a:cubicBezTo>
                    <a:pt x="1051167" y="458470"/>
                    <a:pt x="1065136" y="456565"/>
                    <a:pt x="1068311" y="452120"/>
                  </a:cubicBezTo>
                  <a:cubicBezTo>
                    <a:pt x="1068947" y="450850"/>
                    <a:pt x="1066407" y="431800"/>
                    <a:pt x="1065136" y="430530"/>
                  </a:cubicBezTo>
                  <a:cubicBezTo>
                    <a:pt x="1058786" y="424180"/>
                    <a:pt x="1042911" y="424815"/>
                    <a:pt x="1034657" y="419735"/>
                  </a:cubicBezTo>
                  <a:cubicBezTo>
                    <a:pt x="1014972" y="407670"/>
                    <a:pt x="1042911" y="391160"/>
                    <a:pt x="1025767" y="386715"/>
                  </a:cubicBezTo>
                  <a:cubicBezTo>
                    <a:pt x="1023226" y="386080"/>
                    <a:pt x="1019417" y="391795"/>
                    <a:pt x="1016876" y="391160"/>
                  </a:cubicBezTo>
                  <a:cubicBezTo>
                    <a:pt x="1016876" y="391160"/>
                    <a:pt x="1004176" y="381000"/>
                    <a:pt x="1004176" y="380365"/>
                  </a:cubicBezTo>
                  <a:cubicBezTo>
                    <a:pt x="990207" y="375285"/>
                    <a:pt x="967347" y="389890"/>
                    <a:pt x="955282" y="384810"/>
                  </a:cubicBezTo>
                  <a:cubicBezTo>
                    <a:pt x="940042" y="377825"/>
                    <a:pt x="964172" y="339725"/>
                    <a:pt x="950201" y="335280"/>
                  </a:cubicBezTo>
                  <a:cubicBezTo>
                    <a:pt x="948297" y="334645"/>
                    <a:pt x="947026" y="339090"/>
                    <a:pt x="945122" y="339090"/>
                  </a:cubicBezTo>
                  <a:lnTo>
                    <a:pt x="940042" y="330200"/>
                  </a:lnTo>
                  <a:cubicBezTo>
                    <a:pt x="926072" y="321945"/>
                    <a:pt x="900672" y="325755"/>
                    <a:pt x="888607" y="312420"/>
                  </a:cubicBezTo>
                  <a:cubicBezTo>
                    <a:pt x="879717" y="302895"/>
                    <a:pt x="879717" y="284480"/>
                    <a:pt x="872097" y="274320"/>
                  </a:cubicBezTo>
                  <a:cubicBezTo>
                    <a:pt x="868286" y="269240"/>
                    <a:pt x="858761" y="271145"/>
                    <a:pt x="854317" y="267335"/>
                  </a:cubicBezTo>
                  <a:cubicBezTo>
                    <a:pt x="849872" y="264160"/>
                    <a:pt x="866382" y="243205"/>
                    <a:pt x="861936" y="241300"/>
                  </a:cubicBezTo>
                  <a:cubicBezTo>
                    <a:pt x="861936" y="241300"/>
                    <a:pt x="843522" y="240665"/>
                    <a:pt x="843522" y="240665"/>
                  </a:cubicBezTo>
                  <a:cubicBezTo>
                    <a:pt x="840982" y="238760"/>
                    <a:pt x="844157" y="234315"/>
                    <a:pt x="842251" y="231140"/>
                  </a:cubicBezTo>
                  <a:cubicBezTo>
                    <a:pt x="837172" y="223520"/>
                    <a:pt x="820026" y="223520"/>
                    <a:pt x="814311" y="216535"/>
                  </a:cubicBezTo>
                  <a:cubicBezTo>
                    <a:pt x="806692" y="207010"/>
                    <a:pt x="827647" y="184785"/>
                    <a:pt x="828282" y="183515"/>
                  </a:cubicBezTo>
                  <a:cubicBezTo>
                    <a:pt x="832726" y="174625"/>
                    <a:pt x="814947" y="172720"/>
                    <a:pt x="828282" y="170815"/>
                  </a:cubicBezTo>
                  <a:cubicBezTo>
                    <a:pt x="829551" y="170815"/>
                    <a:pt x="836536" y="171450"/>
                    <a:pt x="835267" y="167005"/>
                  </a:cubicBezTo>
                  <a:cubicBezTo>
                    <a:pt x="830822" y="151130"/>
                    <a:pt x="813042" y="140335"/>
                    <a:pt x="806057" y="127635"/>
                  </a:cubicBezTo>
                  <a:cubicBezTo>
                    <a:pt x="803517" y="122555"/>
                    <a:pt x="822567" y="86995"/>
                    <a:pt x="810501" y="67945"/>
                  </a:cubicBezTo>
                  <a:cubicBezTo>
                    <a:pt x="807326" y="62230"/>
                    <a:pt x="792722" y="70485"/>
                    <a:pt x="785736" y="64770"/>
                  </a:cubicBezTo>
                  <a:cubicBezTo>
                    <a:pt x="772401" y="53975"/>
                    <a:pt x="748907" y="26670"/>
                    <a:pt x="729222" y="29210"/>
                  </a:cubicBezTo>
                  <a:cubicBezTo>
                    <a:pt x="725411" y="29845"/>
                    <a:pt x="723507" y="35560"/>
                    <a:pt x="719061" y="36830"/>
                  </a:cubicBezTo>
                  <a:cubicBezTo>
                    <a:pt x="712711" y="38735"/>
                    <a:pt x="700011" y="31750"/>
                    <a:pt x="693661" y="36830"/>
                  </a:cubicBezTo>
                  <a:cubicBezTo>
                    <a:pt x="684136" y="44450"/>
                    <a:pt x="661276" y="72390"/>
                    <a:pt x="656197" y="72390"/>
                  </a:cubicBezTo>
                  <a:cubicBezTo>
                    <a:pt x="627622" y="71755"/>
                    <a:pt x="644132" y="26035"/>
                    <a:pt x="641592" y="24765"/>
                  </a:cubicBezTo>
                  <a:cubicBezTo>
                    <a:pt x="601586" y="-1270"/>
                    <a:pt x="593967" y="28575"/>
                    <a:pt x="572376" y="32385"/>
                  </a:cubicBezTo>
                  <a:cubicBezTo>
                    <a:pt x="562851" y="34290"/>
                    <a:pt x="560947" y="13335"/>
                    <a:pt x="555232" y="9525"/>
                  </a:cubicBezTo>
                  <a:cubicBezTo>
                    <a:pt x="529197" y="-10160"/>
                    <a:pt x="532372" y="36195"/>
                    <a:pt x="502526" y="2540"/>
                  </a:cubicBezTo>
                  <a:lnTo>
                    <a:pt x="500622" y="0"/>
                  </a:lnTo>
                  <a:cubicBezTo>
                    <a:pt x="491097" y="10160"/>
                    <a:pt x="473951" y="16510"/>
                    <a:pt x="465697" y="27940"/>
                  </a:cubicBezTo>
                  <a:cubicBezTo>
                    <a:pt x="460617" y="35560"/>
                    <a:pt x="449186" y="72390"/>
                    <a:pt x="448551" y="73025"/>
                  </a:cubicBezTo>
                  <a:cubicBezTo>
                    <a:pt x="446011" y="74930"/>
                    <a:pt x="442201" y="72390"/>
                    <a:pt x="439661" y="71755"/>
                  </a:cubicBezTo>
                  <a:cubicBezTo>
                    <a:pt x="436486" y="71120"/>
                    <a:pt x="433311" y="71120"/>
                    <a:pt x="430772" y="70485"/>
                  </a:cubicBezTo>
                  <a:cubicBezTo>
                    <a:pt x="427597" y="69850"/>
                    <a:pt x="424422" y="68580"/>
                    <a:pt x="421882" y="69215"/>
                  </a:cubicBezTo>
                  <a:cubicBezTo>
                    <a:pt x="421882" y="69215"/>
                    <a:pt x="415532" y="79375"/>
                    <a:pt x="415532" y="79375"/>
                  </a:cubicBezTo>
                  <a:cubicBezTo>
                    <a:pt x="411086" y="80010"/>
                    <a:pt x="404736" y="68580"/>
                    <a:pt x="400292" y="68580"/>
                  </a:cubicBezTo>
                  <a:cubicBezTo>
                    <a:pt x="378701" y="66675"/>
                    <a:pt x="372351" y="103505"/>
                    <a:pt x="345682" y="106680"/>
                  </a:cubicBezTo>
                  <a:lnTo>
                    <a:pt x="345682" y="107315"/>
                  </a:lnTo>
                  <a:cubicBezTo>
                    <a:pt x="350761" y="130175"/>
                    <a:pt x="333617" y="145415"/>
                    <a:pt x="332347" y="167005"/>
                  </a:cubicBezTo>
                  <a:cubicBezTo>
                    <a:pt x="331711" y="174625"/>
                    <a:pt x="378701" y="163830"/>
                    <a:pt x="371717" y="179070"/>
                  </a:cubicBezTo>
                  <a:cubicBezTo>
                    <a:pt x="371717" y="179070"/>
                    <a:pt x="359651" y="186055"/>
                    <a:pt x="359651" y="186055"/>
                  </a:cubicBezTo>
                  <a:cubicBezTo>
                    <a:pt x="357111" y="189865"/>
                    <a:pt x="359017" y="202565"/>
                    <a:pt x="355842" y="205105"/>
                  </a:cubicBezTo>
                  <a:cubicBezTo>
                    <a:pt x="347586" y="210820"/>
                    <a:pt x="325361" y="198755"/>
                    <a:pt x="317742" y="205105"/>
                  </a:cubicBezTo>
                  <a:cubicBezTo>
                    <a:pt x="310757" y="210820"/>
                    <a:pt x="313932" y="229870"/>
                    <a:pt x="307582" y="236855"/>
                  </a:cubicBezTo>
                  <a:cubicBezTo>
                    <a:pt x="292342" y="253365"/>
                    <a:pt x="282182" y="235585"/>
                    <a:pt x="262497" y="274320"/>
                  </a:cubicBezTo>
                  <a:cubicBezTo>
                    <a:pt x="258051" y="283210"/>
                    <a:pt x="270117" y="304165"/>
                    <a:pt x="268847" y="314325"/>
                  </a:cubicBezTo>
                  <a:cubicBezTo>
                    <a:pt x="266942" y="328930"/>
                    <a:pt x="245351" y="339725"/>
                    <a:pt x="247892" y="359410"/>
                  </a:cubicBezTo>
                  <a:cubicBezTo>
                    <a:pt x="248526" y="362585"/>
                    <a:pt x="291707" y="365760"/>
                    <a:pt x="276467" y="391795"/>
                  </a:cubicBezTo>
                  <a:cubicBezTo>
                    <a:pt x="275197" y="393700"/>
                    <a:pt x="272022" y="394335"/>
                    <a:pt x="270117" y="395605"/>
                  </a:cubicBezTo>
                  <a:cubicBezTo>
                    <a:pt x="233922" y="415925"/>
                    <a:pt x="258051" y="377190"/>
                    <a:pt x="243447" y="369570"/>
                  </a:cubicBezTo>
                  <a:cubicBezTo>
                    <a:pt x="237732" y="366395"/>
                    <a:pt x="232651" y="376555"/>
                    <a:pt x="225667" y="377190"/>
                  </a:cubicBezTo>
                  <a:cubicBezTo>
                    <a:pt x="221222" y="377190"/>
                    <a:pt x="215507" y="374650"/>
                    <a:pt x="212332" y="377825"/>
                  </a:cubicBezTo>
                  <a:cubicBezTo>
                    <a:pt x="205982" y="384175"/>
                    <a:pt x="212332" y="397510"/>
                    <a:pt x="200901" y="403225"/>
                  </a:cubicBezTo>
                  <a:cubicBezTo>
                    <a:pt x="193917" y="407035"/>
                    <a:pt x="172961" y="402590"/>
                    <a:pt x="167882" y="408305"/>
                  </a:cubicBezTo>
                  <a:cubicBezTo>
                    <a:pt x="164072" y="412115"/>
                    <a:pt x="178676" y="427990"/>
                    <a:pt x="171057" y="433070"/>
                  </a:cubicBezTo>
                  <a:cubicBezTo>
                    <a:pt x="169151" y="434340"/>
                    <a:pt x="165976" y="432435"/>
                    <a:pt x="163436" y="432435"/>
                  </a:cubicBezTo>
                  <a:cubicBezTo>
                    <a:pt x="160897" y="432435"/>
                    <a:pt x="158357" y="431800"/>
                    <a:pt x="155817" y="431800"/>
                  </a:cubicBezTo>
                  <a:cubicBezTo>
                    <a:pt x="153276" y="431800"/>
                    <a:pt x="150736" y="430530"/>
                    <a:pt x="148197" y="431165"/>
                  </a:cubicBezTo>
                  <a:cubicBezTo>
                    <a:pt x="139307" y="434975"/>
                    <a:pt x="134226" y="450850"/>
                    <a:pt x="125336" y="454025"/>
                  </a:cubicBezTo>
                  <a:cubicBezTo>
                    <a:pt x="112001" y="459105"/>
                    <a:pt x="106922" y="436880"/>
                    <a:pt x="96761" y="440055"/>
                  </a:cubicBezTo>
                  <a:cubicBezTo>
                    <a:pt x="94222" y="440690"/>
                    <a:pt x="94222" y="445135"/>
                    <a:pt x="91682" y="446405"/>
                  </a:cubicBezTo>
                  <a:cubicBezTo>
                    <a:pt x="82792" y="450850"/>
                    <a:pt x="31992" y="453390"/>
                    <a:pt x="24372" y="446405"/>
                  </a:cubicBezTo>
                  <a:cubicBezTo>
                    <a:pt x="34532" y="496570"/>
                    <a:pt x="98667" y="633095"/>
                    <a:pt x="84061" y="673100"/>
                  </a:cubicBezTo>
                  <a:cubicBezTo>
                    <a:pt x="79617" y="685800"/>
                    <a:pt x="53582" y="692785"/>
                    <a:pt x="42786" y="699770"/>
                  </a:cubicBezTo>
                  <a:cubicBezTo>
                    <a:pt x="23101" y="713105"/>
                    <a:pt x="14211" y="730250"/>
                    <a:pt x="2782" y="750570"/>
                  </a:cubicBezTo>
                  <a:cubicBezTo>
                    <a:pt x="-393" y="755650"/>
                    <a:pt x="-2299" y="765810"/>
                    <a:pt x="5322" y="769620"/>
                  </a:cubicBezTo>
                  <a:lnTo>
                    <a:pt x="14847" y="766445"/>
                  </a:lnTo>
                  <a:cubicBezTo>
                    <a:pt x="21197" y="768350"/>
                    <a:pt x="45961" y="782320"/>
                    <a:pt x="50407" y="786765"/>
                  </a:cubicBezTo>
                  <a:cubicBezTo>
                    <a:pt x="58026" y="794385"/>
                    <a:pt x="59932" y="835660"/>
                    <a:pt x="56757" y="845820"/>
                  </a:cubicBezTo>
                  <a:cubicBezTo>
                    <a:pt x="52947" y="858520"/>
                    <a:pt x="42151" y="866140"/>
                    <a:pt x="46597" y="883920"/>
                  </a:cubicBezTo>
                  <a:cubicBezTo>
                    <a:pt x="47867" y="888365"/>
                    <a:pt x="50407" y="892175"/>
                    <a:pt x="53582" y="896620"/>
                  </a:cubicBezTo>
                  <a:lnTo>
                    <a:pt x="54851" y="895985"/>
                  </a:lnTo>
                  <a:cubicBezTo>
                    <a:pt x="65011" y="894080"/>
                    <a:pt x="41517" y="876300"/>
                    <a:pt x="60567" y="871855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7"/>
            <p:cNvSpPr/>
            <p:nvPr/>
          </p:nvSpPr>
          <p:spPr>
            <a:xfrm>
              <a:off x="9873977" y="2944495"/>
              <a:ext cx="353833" cy="256470"/>
            </a:xfrm>
            <a:custGeom>
              <a:avLst/>
              <a:gdLst/>
              <a:ahLst/>
              <a:cxnLst/>
              <a:rect l="l" t="t" r="r" b="b"/>
              <a:pathLst>
                <a:path w="353833" h="256470" extrusionOk="0">
                  <a:moveTo>
                    <a:pt x="353060" y="149860"/>
                  </a:moveTo>
                  <a:cubicBezTo>
                    <a:pt x="348615" y="137795"/>
                    <a:pt x="338455" y="139065"/>
                    <a:pt x="330835" y="135255"/>
                  </a:cubicBezTo>
                  <a:cubicBezTo>
                    <a:pt x="327025" y="133350"/>
                    <a:pt x="328930" y="118745"/>
                    <a:pt x="324485" y="116840"/>
                  </a:cubicBezTo>
                  <a:cubicBezTo>
                    <a:pt x="308610" y="109220"/>
                    <a:pt x="276225" y="130810"/>
                    <a:pt x="260350" y="121920"/>
                  </a:cubicBezTo>
                  <a:cubicBezTo>
                    <a:pt x="258445" y="120650"/>
                    <a:pt x="261620" y="117475"/>
                    <a:pt x="260350" y="115570"/>
                  </a:cubicBezTo>
                  <a:cubicBezTo>
                    <a:pt x="248285" y="103505"/>
                    <a:pt x="212725" y="102870"/>
                    <a:pt x="198120" y="92075"/>
                  </a:cubicBezTo>
                  <a:cubicBezTo>
                    <a:pt x="194310" y="89535"/>
                    <a:pt x="194945" y="81280"/>
                    <a:pt x="190500" y="80010"/>
                  </a:cubicBezTo>
                  <a:cubicBezTo>
                    <a:pt x="186690" y="78740"/>
                    <a:pt x="183515" y="84455"/>
                    <a:pt x="179070" y="85725"/>
                  </a:cubicBezTo>
                  <a:cubicBezTo>
                    <a:pt x="179070" y="90805"/>
                    <a:pt x="178435" y="94615"/>
                    <a:pt x="177800" y="95250"/>
                  </a:cubicBezTo>
                  <a:cubicBezTo>
                    <a:pt x="175260" y="97155"/>
                    <a:pt x="170815" y="93345"/>
                    <a:pt x="168910" y="95250"/>
                  </a:cubicBezTo>
                  <a:cubicBezTo>
                    <a:pt x="162560" y="101600"/>
                    <a:pt x="180975" y="132715"/>
                    <a:pt x="177165" y="141605"/>
                  </a:cubicBezTo>
                  <a:cubicBezTo>
                    <a:pt x="170180" y="158115"/>
                    <a:pt x="103505" y="147320"/>
                    <a:pt x="98425" y="139700"/>
                  </a:cubicBezTo>
                  <a:cubicBezTo>
                    <a:pt x="97155" y="137795"/>
                    <a:pt x="128270" y="109220"/>
                    <a:pt x="130810" y="105410"/>
                  </a:cubicBezTo>
                  <a:cubicBezTo>
                    <a:pt x="135255" y="99060"/>
                    <a:pt x="140970" y="90170"/>
                    <a:pt x="146685" y="79375"/>
                  </a:cubicBezTo>
                  <a:cubicBezTo>
                    <a:pt x="160655" y="53340"/>
                    <a:pt x="173990" y="19050"/>
                    <a:pt x="156845" y="0"/>
                  </a:cubicBezTo>
                  <a:cubicBezTo>
                    <a:pt x="156845" y="0"/>
                    <a:pt x="157480" y="5715"/>
                    <a:pt x="157480" y="8255"/>
                  </a:cubicBezTo>
                  <a:cubicBezTo>
                    <a:pt x="158115" y="16510"/>
                    <a:pt x="160020" y="25400"/>
                    <a:pt x="159385" y="33655"/>
                  </a:cubicBezTo>
                  <a:cubicBezTo>
                    <a:pt x="158115" y="48260"/>
                    <a:pt x="151765" y="64135"/>
                    <a:pt x="144145" y="78105"/>
                  </a:cubicBezTo>
                  <a:cubicBezTo>
                    <a:pt x="139700" y="86360"/>
                    <a:pt x="133985" y="94615"/>
                    <a:pt x="129540" y="101600"/>
                  </a:cubicBezTo>
                  <a:cubicBezTo>
                    <a:pt x="85090" y="167005"/>
                    <a:pt x="60960" y="123825"/>
                    <a:pt x="36830" y="142240"/>
                  </a:cubicBezTo>
                  <a:cubicBezTo>
                    <a:pt x="25400" y="151130"/>
                    <a:pt x="36830" y="166370"/>
                    <a:pt x="36830" y="175895"/>
                  </a:cubicBezTo>
                  <a:cubicBezTo>
                    <a:pt x="36830" y="190500"/>
                    <a:pt x="19050" y="213360"/>
                    <a:pt x="0" y="229235"/>
                  </a:cubicBezTo>
                  <a:cubicBezTo>
                    <a:pt x="71755" y="248920"/>
                    <a:pt x="285750" y="270510"/>
                    <a:pt x="347980" y="244475"/>
                  </a:cubicBezTo>
                  <a:cubicBezTo>
                    <a:pt x="348615" y="244475"/>
                    <a:pt x="349250" y="243840"/>
                    <a:pt x="349250" y="243205"/>
                  </a:cubicBezTo>
                  <a:cubicBezTo>
                    <a:pt x="323850" y="197485"/>
                    <a:pt x="359410" y="165100"/>
                    <a:pt x="353060" y="14986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7"/>
            <p:cNvSpPr/>
            <p:nvPr/>
          </p:nvSpPr>
          <p:spPr>
            <a:xfrm>
              <a:off x="10023837" y="2794591"/>
              <a:ext cx="630893" cy="477052"/>
            </a:xfrm>
            <a:custGeom>
              <a:avLst/>
              <a:gdLst/>
              <a:ahLst/>
              <a:cxnLst/>
              <a:rect l="l" t="t" r="r" b="b"/>
              <a:pathLst>
                <a:path w="630893" h="477052" extrusionOk="0">
                  <a:moveTo>
                    <a:pt x="591820" y="190544"/>
                  </a:moveTo>
                  <a:cubicBezTo>
                    <a:pt x="593090" y="168954"/>
                    <a:pt x="610236" y="153714"/>
                    <a:pt x="605155" y="130854"/>
                  </a:cubicBezTo>
                  <a:lnTo>
                    <a:pt x="605155" y="130219"/>
                  </a:lnTo>
                  <a:cubicBezTo>
                    <a:pt x="601345" y="130854"/>
                    <a:pt x="596900" y="130219"/>
                    <a:pt x="592455" y="128949"/>
                  </a:cubicBezTo>
                  <a:cubicBezTo>
                    <a:pt x="566420" y="121964"/>
                    <a:pt x="520065" y="59734"/>
                    <a:pt x="498475" y="49574"/>
                  </a:cubicBezTo>
                  <a:cubicBezTo>
                    <a:pt x="495936" y="48304"/>
                    <a:pt x="492761" y="49574"/>
                    <a:pt x="490220" y="48939"/>
                  </a:cubicBezTo>
                  <a:cubicBezTo>
                    <a:pt x="487680" y="48939"/>
                    <a:pt x="484505" y="48939"/>
                    <a:pt x="481965" y="48939"/>
                  </a:cubicBezTo>
                  <a:cubicBezTo>
                    <a:pt x="473711" y="48304"/>
                    <a:pt x="465455" y="48304"/>
                    <a:pt x="457200" y="47669"/>
                  </a:cubicBezTo>
                  <a:cubicBezTo>
                    <a:pt x="457200" y="47669"/>
                    <a:pt x="440690" y="47034"/>
                    <a:pt x="440690" y="47034"/>
                  </a:cubicBezTo>
                  <a:cubicBezTo>
                    <a:pt x="422275" y="42589"/>
                    <a:pt x="425450" y="1314"/>
                    <a:pt x="408940" y="44"/>
                  </a:cubicBezTo>
                  <a:cubicBezTo>
                    <a:pt x="393700" y="-1226"/>
                    <a:pt x="385445" y="25444"/>
                    <a:pt x="377190" y="32429"/>
                  </a:cubicBezTo>
                  <a:cubicBezTo>
                    <a:pt x="365761" y="41954"/>
                    <a:pt x="361315" y="27984"/>
                    <a:pt x="351790" y="27984"/>
                  </a:cubicBezTo>
                  <a:cubicBezTo>
                    <a:pt x="345440" y="27349"/>
                    <a:pt x="339090" y="38144"/>
                    <a:pt x="332740" y="38144"/>
                  </a:cubicBezTo>
                  <a:cubicBezTo>
                    <a:pt x="318136" y="38779"/>
                    <a:pt x="302261" y="22269"/>
                    <a:pt x="287655" y="21634"/>
                  </a:cubicBezTo>
                  <a:cubicBezTo>
                    <a:pt x="280036" y="21634"/>
                    <a:pt x="272415" y="29254"/>
                    <a:pt x="264795" y="28619"/>
                  </a:cubicBezTo>
                  <a:cubicBezTo>
                    <a:pt x="252095" y="28619"/>
                    <a:pt x="242570" y="14014"/>
                    <a:pt x="229236" y="24174"/>
                  </a:cubicBezTo>
                  <a:cubicBezTo>
                    <a:pt x="229236" y="24174"/>
                    <a:pt x="220980" y="36874"/>
                    <a:pt x="220980" y="36874"/>
                  </a:cubicBezTo>
                  <a:cubicBezTo>
                    <a:pt x="212725" y="39414"/>
                    <a:pt x="207645" y="17189"/>
                    <a:pt x="202565" y="15919"/>
                  </a:cubicBezTo>
                  <a:cubicBezTo>
                    <a:pt x="198120" y="14649"/>
                    <a:pt x="187961" y="24809"/>
                    <a:pt x="183515" y="26079"/>
                  </a:cubicBezTo>
                  <a:cubicBezTo>
                    <a:pt x="162561" y="29254"/>
                    <a:pt x="139065" y="16554"/>
                    <a:pt x="117475" y="19094"/>
                  </a:cubicBezTo>
                  <a:cubicBezTo>
                    <a:pt x="96520" y="20999"/>
                    <a:pt x="49530" y="41319"/>
                    <a:pt x="34925" y="54654"/>
                  </a:cubicBezTo>
                  <a:cubicBezTo>
                    <a:pt x="27940" y="61004"/>
                    <a:pt x="27305" y="78149"/>
                    <a:pt x="19050" y="82594"/>
                  </a:cubicBezTo>
                  <a:cubicBezTo>
                    <a:pt x="19050" y="82594"/>
                    <a:pt x="3175" y="82594"/>
                    <a:pt x="3175" y="82594"/>
                  </a:cubicBezTo>
                  <a:lnTo>
                    <a:pt x="0" y="81959"/>
                  </a:lnTo>
                  <a:cubicBezTo>
                    <a:pt x="2540" y="113709"/>
                    <a:pt x="5715" y="143554"/>
                    <a:pt x="7620" y="146729"/>
                  </a:cubicBezTo>
                  <a:cubicBezTo>
                    <a:pt x="15240" y="161969"/>
                    <a:pt x="23495" y="177844"/>
                    <a:pt x="26036" y="195624"/>
                  </a:cubicBezTo>
                  <a:cubicBezTo>
                    <a:pt x="27940" y="206419"/>
                    <a:pt x="19050" y="210864"/>
                    <a:pt x="19050" y="220389"/>
                  </a:cubicBezTo>
                  <a:cubicBezTo>
                    <a:pt x="19050" y="223564"/>
                    <a:pt x="23495" y="212769"/>
                    <a:pt x="26036" y="214039"/>
                  </a:cubicBezTo>
                  <a:cubicBezTo>
                    <a:pt x="28575" y="215309"/>
                    <a:pt x="29845" y="226739"/>
                    <a:pt x="29845" y="234994"/>
                  </a:cubicBezTo>
                  <a:cubicBezTo>
                    <a:pt x="33655" y="233724"/>
                    <a:pt x="36830" y="228009"/>
                    <a:pt x="41275" y="229279"/>
                  </a:cubicBezTo>
                  <a:cubicBezTo>
                    <a:pt x="45720" y="230549"/>
                    <a:pt x="45086" y="238804"/>
                    <a:pt x="48895" y="241344"/>
                  </a:cubicBezTo>
                  <a:cubicBezTo>
                    <a:pt x="63500" y="252139"/>
                    <a:pt x="99695" y="252139"/>
                    <a:pt x="111125" y="264839"/>
                  </a:cubicBezTo>
                  <a:cubicBezTo>
                    <a:pt x="112395" y="266109"/>
                    <a:pt x="109855" y="269919"/>
                    <a:pt x="111125" y="271189"/>
                  </a:cubicBezTo>
                  <a:cubicBezTo>
                    <a:pt x="126365" y="280079"/>
                    <a:pt x="158750" y="258489"/>
                    <a:pt x="175261" y="266109"/>
                  </a:cubicBezTo>
                  <a:cubicBezTo>
                    <a:pt x="179070" y="268014"/>
                    <a:pt x="177165" y="282619"/>
                    <a:pt x="181611" y="284524"/>
                  </a:cubicBezTo>
                  <a:cubicBezTo>
                    <a:pt x="189230" y="288334"/>
                    <a:pt x="199390" y="287064"/>
                    <a:pt x="203836" y="299129"/>
                  </a:cubicBezTo>
                  <a:cubicBezTo>
                    <a:pt x="209550" y="314369"/>
                    <a:pt x="173990" y="346754"/>
                    <a:pt x="199390" y="393744"/>
                  </a:cubicBezTo>
                  <a:cubicBezTo>
                    <a:pt x="202565" y="391204"/>
                    <a:pt x="204470" y="385489"/>
                    <a:pt x="208915" y="384854"/>
                  </a:cubicBezTo>
                  <a:cubicBezTo>
                    <a:pt x="224155" y="382314"/>
                    <a:pt x="224155" y="399459"/>
                    <a:pt x="231775" y="405809"/>
                  </a:cubicBezTo>
                  <a:cubicBezTo>
                    <a:pt x="249555" y="420414"/>
                    <a:pt x="264161" y="404539"/>
                    <a:pt x="279400" y="435019"/>
                  </a:cubicBezTo>
                  <a:cubicBezTo>
                    <a:pt x="285750" y="447084"/>
                    <a:pt x="274320" y="461689"/>
                    <a:pt x="282575" y="468674"/>
                  </a:cubicBezTo>
                  <a:cubicBezTo>
                    <a:pt x="290195" y="475659"/>
                    <a:pt x="340995" y="473119"/>
                    <a:pt x="349886" y="468674"/>
                  </a:cubicBezTo>
                  <a:cubicBezTo>
                    <a:pt x="352425" y="467404"/>
                    <a:pt x="352425" y="462959"/>
                    <a:pt x="354965" y="462324"/>
                  </a:cubicBezTo>
                  <a:cubicBezTo>
                    <a:pt x="365125" y="459149"/>
                    <a:pt x="370205" y="481374"/>
                    <a:pt x="383540" y="476294"/>
                  </a:cubicBezTo>
                  <a:cubicBezTo>
                    <a:pt x="393065" y="473119"/>
                    <a:pt x="397511" y="456609"/>
                    <a:pt x="406400" y="453434"/>
                  </a:cubicBezTo>
                  <a:cubicBezTo>
                    <a:pt x="408940" y="452799"/>
                    <a:pt x="411480" y="454069"/>
                    <a:pt x="414020" y="454069"/>
                  </a:cubicBezTo>
                  <a:cubicBezTo>
                    <a:pt x="416561" y="454069"/>
                    <a:pt x="419100" y="454704"/>
                    <a:pt x="421640" y="454704"/>
                  </a:cubicBezTo>
                  <a:cubicBezTo>
                    <a:pt x="424180" y="454704"/>
                    <a:pt x="426720" y="456609"/>
                    <a:pt x="429261" y="455339"/>
                  </a:cubicBezTo>
                  <a:cubicBezTo>
                    <a:pt x="436880" y="450259"/>
                    <a:pt x="422275" y="435019"/>
                    <a:pt x="426086" y="430574"/>
                  </a:cubicBezTo>
                  <a:cubicBezTo>
                    <a:pt x="431165" y="424859"/>
                    <a:pt x="452120" y="428669"/>
                    <a:pt x="459105" y="425494"/>
                  </a:cubicBezTo>
                  <a:cubicBezTo>
                    <a:pt x="470536" y="419779"/>
                    <a:pt x="464186" y="406444"/>
                    <a:pt x="470536" y="400094"/>
                  </a:cubicBezTo>
                  <a:cubicBezTo>
                    <a:pt x="473711" y="396919"/>
                    <a:pt x="479425" y="399459"/>
                    <a:pt x="483870" y="399459"/>
                  </a:cubicBezTo>
                  <a:cubicBezTo>
                    <a:pt x="490855" y="398824"/>
                    <a:pt x="495936" y="389299"/>
                    <a:pt x="501650" y="391839"/>
                  </a:cubicBezTo>
                  <a:cubicBezTo>
                    <a:pt x="516890" y="399459"/>
                    <a:pt x="492125" y="438194"/>
                    <a:pt x="528320" y="417874"/>
                  </a:cubicBezTo>
                  <a:cubicBezTo>
                    <a:pt x="530225" y="416604"/>
                    <a:pt x="533400" y="416604"/>
                    <a:pt x="534670" y="414064"/>
                  </a:cubicBezTo>
                  <a:cubicBezTo>
                    <a:pt x="549911" y="388029"/>
                    <a:pt x="506730" y="384854"/>
                    <a:pt x="506095" y="381679"/>
                  </a:cubicBezTo>
                  <a:cubicBezTo>
                    <a:pt x="503555" y="361994"/>
                    <a:pt x="525145" y="351199"/>
                    <a:pt x="527050" y="336594"/>
                  </a:cubicBezTo>
                  <a:cubicBezTo>
                    <a:pt x="528320" y="326434"/>
                    <a:pt x="516255" y="305479"/>
                    <a:pt x="520700" y="296589"/>
                  </a:cubicBezTo>
                  <a:cubicBezTo>
                    <a:pt x="540386" y="257854"/>
                    <a:pt x="550545" y="275634"/>
                    <a:pt x="565786" y="259124"/>
                  </a:cubicBezTo>
                  <a:cubicBezTo>
                    <a:pt x="572136" y="252139"/>
                    <a:pt x="568961" y="233089"/>
                    <a:pt x="575945" y="227374"/>
                  </a:cubicBezTo>
                  <a:cubicBezTo>
                    <a:pt x="584200" y="221024"/>
                    <a:pt x="605790" y="233089"/>
                    <a:pt x="614045" y="227374"/>
                  </a:cubicBezTo>
                  <a:cubicBezTo>
                    <a:pt x="617855" y="224834"/>
                    <a:pt x="615315" y="212134"/>
                    <a:pt x="617855" y="208324"/>
                  </a:cubicBezTo>
                  <a:cubicBezTo>
                    <a:pt x="617855" y="208324"/>
                    <a:pt x="629920" y="201339"/>
                    <a:pt x="629920" y="201339"/>
                  </a:cubicBezTo>
                  <a:cubicBezTo>
                    <a:pt x="638175" y="188004"/>
                    <a:pt x="591186" y="198164"/>
                    <a:pt x="591820" y="190544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9" name="Google Shape;269;p37"/>
            <p:cNvGrpSpPr/>
            <p:nvPr/>
          </p:nvGrpSpPr>
          <p:grpSpPr>
            <a:xfrm>
              <a:off x="10099396" y="2205282"/>
              <a:ext cx="630912" cy="384247"/>
              <a:chOff x="10099396" y="2205282"/>
              <a:chExt cx="630912" cy="384247"/>
            </a:xfrm>
          </p:grpSpPr>
          <p:sp>
            <p:nvSpPr>
              <p:cNvPr id="270" name="Google Shape;270;p37"/>
              <p:cNvSpPr/>
              <p:nvPr/>
            </p:nvSpPr>
            <p:spPr>
              <a:xfrm>
                <a:off x="10227555" y="2332729"/>
                <a:ext cx="28692" cy="12585"/>
              </a:xfrm>
              <a:custGeom>
                <a:avLst/>
                <a:gdLst/>
                <a:ahLst/>
                <a:cxnLst/>
                <a:rect l="l" t="t" r="r" b="b"/>
                <a:pathLst>
                  <a:path w="28692" h="12585" extrusionOk="0">
                    <a:moveTo>
                      <a:pt x="28693" y="8515"/>
                    </a:moveTo>
                    <a:cubicBezTo>
                      <a:pt x="28057" y="-2280"/>
                      <a:pt x="12818" y="260"/>
                      <a:pt x="6468" y="260"/>
                    </a:cubicBezTo>
                    <a:cubicBezTo>
                      <a:pt x="-16393" y="11690"/>
                      <a:pt x="28693" y="16770"/>
                      <a:pt x="28693" y="851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37"/>
              <p:cNvSpPr/>
              <p:nvPr/>
            </p:nvSpPr>
            <p:spPr>
              <a:xfrm>
                <a:off x="10228813" y="2389187"/>
                <a:ext cx="31838" cy="25714"/>
              </a:xfrm>
              <a:custGeom>
                <a:avLst/>
                <a:gdLst/>
                <a:ahLst/>
                <a:cxnLst/>
                <a:rect l="l" t="t" r="r" b="b"/>
                <a:pathLst>
                  <a:path w="31838" h="25714" extrusionOk="0">
                    <a:moveTo>
                      <a:pt x="16639" y="1587"/>
                    </a:moveTo>
                    <a:cubicBezTo>
                      <a:pt x="7114" y="-6033"/>
                      <a:pt x="-1140" y="16192"/>
                      <a:pt x="130" y="17462"/>
                    </a:cubicBezTo>
                    <a:cubicBezTo>
                      <a:pt x="20449" y="37147"/>
                      <a:pt x="50295" y="17462"/>
                      <a:pt x="16639" y="158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37"/>
              <p:cNvSpPr/>
              <p:nvPr/>
            </p:nvSpPr>
            <p:spPr>
              <a:xfrm>
                <a:off x="10254862" y="2205282"/>
                <a:ext cx="475446" cy="384247"/>
              </a:xfrm>
              <a:custGeom>
                <a:avLst/>
                <a:gdLst/>
                <a:ahLst/>
                <a:cxnLst/>
                <a:rect l="l" t="t" r="r" b="b"/>
                <a:pathLst>
                  <a:path w="475446" h="384247" extrusionOk="0">
                    <a:moveTo>
                      <a:pt x="436361" y="105482"/>
                    </a:moveTo>
                    <a:cubicBezTo>
                      <a:pt x="444616" y="90877"/>
                      <a:pt x="437631" y="62302"/>
                      <a:pt x="445886" y="50237"/>
                    </a:cubicBezTo>
                    <a:cubicBezTo>
                      <a:pt x="458586" y="32457"/>
                      <a:pt x="497956" y="48967"/>
                      <a:pt x="457951" y="14677"/>
                    </a:cubicBezTo>
                    <a:cubicBezTo>
                      <a:pt x="456681" y="22932"/>
                      <a:pt x="452236" y="28647"/>
                      <a:pt x="440806" y="29282"/>
                    </a:cubicBezTo>
                    <a:cubicBezTo>
                      <a:pt x="426836" y="30552"/>
                      <a:pt x="412231" y="24202"/>
                      <a:pt x="398896" y="24202"/>
                    </a:cubicBezTo>
                    <a:cubicBezTo>
                      <a:pt x="383656" y="24202"/>
                      <a:pt x="367781" y="29917"/>
                      <a:pt x="352541" y="28647"/>
                    </a:cubicBezTo>
                    <a:cubicBezTo>
                      <a:pt x="339841" y="27377"/>
                      <a:pt x="330316" y="14677"/>
                      <a:pt x="319521" y="13407"/>
                    </a:cubicBezTo>
                    <a:cubicBezTo>
                      <a:pt x="314441" y="12772"/>
                      <a:pt x="309996" y="17852"/>
                      <a:pt x="304916" y="17852"/>
                    </a:cubicBezTo>
                    <a:cubicBezTo>
                      <a:pt x="292851" y="17852"/>
                      <a:pt x="267451" y="11502"/>
                      <a:pt x="259196" y="6422"/>
                    </a:cubicBezTo>
                    <a:cubicBezTo>
                      <a:pt x="257291" y="5152"/>
                      <a:pt x="267451" y="2612"/>
                      <a:pt x="242686" y="4517"/>
                    </a:cubicBezTo>
                    <a:cubicBezTo>
                      <a:pt x="240146" y="4517"/>
                      <a:pt x="242051" y="16582"/>
                      <a:pt x="236971" y="17217"/>
                    </a:cubicBezTo>
                    <a:cubicBezTo>
                      <a:pt x="230621" y="17852"/>
                      <a:pt x="233161" y="1977"/>
                      <a:pt x="224271" y="72"/>
                    </a:cubicBezTo>
                    <a:cubicBezTo>
                      <a:pt x="219826" y="-1198"/>
                      <a:pt x="229986" y="14677"/>
                      <a:pt x="222366" y="18487"/>
                    </a:cubicBezTo>
                    <a:cubicBezTo>
                      <a:pt x="215381" y="21662"/>
                      <a:pt x="214111" y="8962"/>
                      <a:pt x="208396" y="7692"/>
                    </a:cubicBezTo>
                    <a:cubicBezTo>
                      <a:pt x="200776" y="5787"/>
                      <a:pt x="203951" y="19757"/>
                      <a:pt x="203951" y="19757"/>
                    </a:cubicBezTo>
                    <a:cubicBezTo>
                      <a:pt x="215381" y="41347"/>
                      <a:pt x="204586" y="17217"/>
                      <a:pt x="197601" y="26107"/>
                    </a:cubicBezTo>
                    <a:cubicBezTo>
                      <a:pt x="195696" y="28647"/>
                      <a:pt x="198871" y="33092"/>
                      <a:pt x="196331" y="34997"/>
                    </a:cubicBezTo>
                    <a:cubicBezTo>
                      <a:pt x="191886" y="38807"/>
                      <a:pt x="172836" y="24837"/>
                      <a:pt x="167756" y="28012"/>
                    </a:cubicBezTo>
                    <a:cubicBezTo>
                      <a:pt x="166486" y="28647"/>
                      <a:pt x="155691" y="37537"/>
                      <a:pt x="148071" y="34997"/>
                    </a:cubicBezTo>
                    <a:cubicBezTo>
                      <a:pt x="148071" y="34997"/>
                      <a:pt x="142356" y="26107"/>
                      <a:pt x="142356" y="26107"/>
                    </a:cubicBezTo>
                    <a:cubicBezTo>
                      <a:pt x="139816" y="24837"/>
                      <a:pt x="136006" y="21662"/>
                      <a:pt x="134101" y="23567"/>
                    </a:cubicBezTo>
                    <a:cubicBezTo>
                      <a:pt x="127116" y="29282"/>
                      <a:pt x="137911" y="33727"/>
                      <a:pt x="137276" y="39442"/>
                    </a:cubicBezTo>
                    <a:cubicBezTo>
                      <a:pt x="143626" y="37537"/>
                      <a:pt x="141086" y="38172"/>
                      <a:pt x="137276" y="40077"/>
                    </a:cubicBezTo>
                    <a:cubicBezTo>
                      <a:pt x="136641" y="41347"/>
                      <a:pt x="136006" y="42617"/>
                      <a:pt x="134101" y="44522"/>
                    </a:cubicBezTo>
                    <a:cubicBezTo>
                      <a:pt x="133466" y="45157"/>
                      <a:pt x="131561" y="45157"/>
                      <a:pt x="130926" y="44522"/>
                    </a:cubicBezTo>
                    <a:cubicBezTo>
                      <a:pt x="129656" y="43887"/>
                      <a:pt x="134101" y="41347"/>
                      <a:pt x="137276" y="40077"/>
                    </a:cubicBezTo>
                    <a:cubicBezTo>
                      <a:pt x="137276" y="40077"/>
                      <a:pt x="137276" y="39442"/>
                      <a:pt x="137276" y="39442"/>
                    </a:cubicBezTo>
                    <a:cubicBezTo>
                      <a:pt x="132831" y="40712"/>
                      <a:pt x="123941" y="43887"/>
                      <a:pt x="107431" y="48967"/>
                    </a:cubicBezTo>
                    <a:cubicBezTo>
                      <a:pt x="102351" y="50872"/>
                      <a:pt x="97271" y="38172"/>
                      <a:pt x="90286" y="43887"/>
                    </a:cubicBezTo>
                    <a:cubicBezTo>
                      <a:pt x="75681" y="55952"/>
                      <a:pt x="105526" y="60397"/>
                      <a:pt x="66156" y="57222"/>
                    </a:cubicBezTo>
                    <a:cubicBezTo>
                      <a:pt x="49646" y="55952"/>
                      <a:pt x="73141" y="78177"/>
                      <a:pt x="67426" y="81352"/>
                    </a:cubicBezTo>
                    <a:cubicBezTo>
                      <a:pt x="64251" y="82622"/>
                      <a:pt x="46471" y="80082"/>
                      <a:pt x="42026" y="79447"/>
                    </a:cubicBezTo>
                    <a:cubicBezTo>
                      <a:pt x="31231" y="78812"/>
                      <a:pt x="33136" y="88972"/>
                      <a:pt x="32501" y="88972"/>
                    </a:cubicBezTo>
                    <a:cubicBezTo>
                      <a:pt x="29961" y="90242"/>
                      <a:pt x="9006" y="88972"/>
                      <a:pt x="5831" y="93417"/>
                    </a:cubicBezTo>
                    <a:cubicBezTo>
                      <a:pt x="4561" y="95322"/>
                      <a:pt x="5831" y="97227"/>
                      <a:pt x="5831" y="99132"/>
                    </a:cubicBezTo>
                    <a:cubicBezTo>
                      <a:pt x="7101" y="102942"/>
                      <a:pt x="17261" y="115642"/>
                      <a:pt x="11546" y="120087"/>
                    </a:cubicBezTo>
                    <a:cubicBezTo>
                      <a:pt x="8371" y="122627"/>
                      <a:pt x="-1154" y="125167"/>
                      <a:pt x="116" y="129612"/>
                    </a:cubicBezTo>
                    <a:cubicBezTo>
                      <a:pt x="751" y="132152"/>
                      <a:pt x="12181" y="140407"/>
                      <a:pt x="15356" y="137867"/>
                    </a:cubicBezTo>
                    <a:cubicBezTo>
                      <a:pt x="18531" y="135327"/>
                      <a:pt x="21706" y="132152"/>
                      <a:pt x="21706" y="128342"/>
                    </a:cubicBezTo>
                    <a:cubicBezTo>
                      <a:pt x="21706" y="125802"/>
                      <a:pt x="24881" y="132152"/>
                      <a:pt x="23611" y="137232"/>
                    </a:cubicBezTo>
                    <a:cubicBezTo>
                      <a:pt x="22341" y="143582"/>
                      <a:pt x="7101" y="141042"/>
                      <a:pt x="3926" y="144217"/>
                    </a:cubicBezTo>
                    <a:cubicBezTo>
                      <a:pt x="-4964" y="151837"/>
                      <a:pt x="15991" y="159457"/>
                      <a:pt x="14721" y="165172"/>
                    </a:cubicBezTo>
                    <a:cubicBezTo>
                      <a:pt x="14086" y="169617"/>
                      <a:pt x="7101" y="170887"/>
                      <a:pt x="5196" y="174697"/>
                    </a:cubicBezTo>
                    <a:cubicBezTo>
                      <a:pt x="2656" y="179777"/>
                      <a:pt x="15991" y="171522"/>
                      <a:pt x="21706" y="170887"/>
                    </a:cubicBezTo>
                    <a:cubicBezTo>
                      <a:pt x="34406" y="168982"/>
                      <a:pt x="39486" y="167077"/>
                      <a:pt x="50281" y="172792"/>
                    </a:cubicBezTo>
                    <a:cubicBezTo>
                      <a:pt x="53456" y="174697"/>
                      <a:pt x="41391" y="170252"/>
                      <a:pt x="40121" y="173427"/>
                    </a:cubicBezTo>
                    <a:cubicBezTo>
                      <a:pt x="35676" y="183587"/>
                      <a:pt x="37581" y="179777"/>
                      <a:pt x="21706" y="180412"/>
                    </a:cubicBezTo>
                    <a:cubicBezTo>
                      <a:pt x="19166" y="180412"/>
                      <a:pt x="15991" y="175967"/>
                      <a:pt x="14721" y="177872"/>
                    </a:cubicBezTo>
                    <a:cubicBezTo>
                      <a:pt x="6466" y="189302"/>
                      <a:pt x="26151" y="186762"/>
                      <a:pt x="11546" y="187397"/>
                    </a:cubicBezTo>
                    <a:cubicBezTo>
                      <a:pt x="12181" y="190572"/>
                      <a:pt x="12181" y="193112"/>
                      <a:pt x="12816" y="196287"/>
                    </a:cubicBezTo>
                    <a:cubicBezTo>
                      <a:pt x="13451" y="199462"/>
                      <a:pt x="14086" y="202002"/>
                      <a:pt x="14086" y="205177"/>
                    </a:cubicBezTo>
                    <a:cubicBezTo>
                      <a:pt x="14086" y="207082"/>
                      <a:pt x="15356" y="208352"/>
                      <a:pt x="17896" y="208352"/>
                    </a:cubicBezTo>
                    <a:cubicBezTo>
                      <a:pt x="19801" y="208352"/>
                      <a:pt x="24246" y="219782"/>
                      <a:pt x="26786" y="219782"/>
                    </a:cubicBezTo>
                    <a:cubicBezTo>
                      <a:pt x="28691" y="219782"/>
                      <a:pt x="30596" y="214702"/>
                      <a:pt x="31866" y="216607"/>
                    </a:cubicBezTo>
                    <a:cubicBezTo>
                      <a:pt x="33136" y="218512"/>
                      <a:pt x="37581" y="245817"/>
                      <a:pt x="38851" y="252802"/>
                    </a:cubicBezTo>
                    <a:cubicBezTo>
                      <a:pt x="39486" y="256612"/>
                      <a:pt x="45201" y="248992"/>
                      <a:pt x="49011" y="249627"/>
                    </a:cubicBezTo>
                    <a:cubicBezTo>
                      <a:pt x="55361" y="249627"/>
                      <a:pt x="66791" y="262962"/>
                      <a:pt x="73776" y="264867"/>
                    </a:cubicBezTo>
                    <a:cubicBezTo>
                      <a:pt x="92191" y="269312"/>
                      <a:pt x="111241" y="213432"/>
                      <a:pt x="124576" y="252167"/>
                    </a:cubicBezTo>
                    <a:cubicBezTo>
                      <a:pt x="127116" y="260422"/>
                      <a:pt x="116956" y="259787"/>
                      <a:pt x="115051" y="264867"/>
                    </a:cubicBezTo>
                    <a:cubicBezTo>
                      <a:pt x="111876" y="274392"/>
                      <a:pt x="116956" y="288362"/>
                      <a:pt x="115051" y="298522"/>
                    </a:cubicBezTo>
                    <a:cubicBezTo>
                      <a:pt x="113146" y="311222"/>
                      <a:pt x="104891" y="323287"/>
                      <a:pt x="101716" y="335987"/>
                    </a:cubicBezTo>
                    <a:lnTo>
                      <a:pt x="102986" y="335987"/>
                    </a:lnTo>
                    <a:cubicBezTo>
                      <a:pt x="118226" y="335352"/>
                      <a:pt x="160771" y="301062"/>
                      <a:pt x="181091" y="294712"/>
                    </a:cubicBezTo>
                    <a:cubicBezTo>
                      <a:pt x="191251" y="291537"/>
                      <a:pt x="195696" y="310587"/>
                      <a:pt x="200776" y="305507"/>
                    </a:cubicBezTo>
                    <a:cubicBezTo>
                      <a:pt x="203316" y="302967"/>
                      <a:pt x="198236" y="290902"/>
                      <a:pt x="201411" y="290267"/>
                    </a:cubicBezTo>
                    <a:cubicBezTo>
                      <a:pt x="214111" y="287092"/>
                      <a:pt x="225541" y="315667"/>
                      <a:pt x="235701" y="318207"/>
                    </a:cubicBezTo>
                    <a:cubicBezTo>
                      <a:pt x="240146" y="319477"/>
                      <a:pt x="244591" y="312492"/>
                      <a:pt x="249036" y="314397"/>
                    </a:cubicBezTo>
                    <a:cubicBezTo>
                      <a:pt x="252846" y="316302"/>
                      <a:pt x="250941" y="323922"/>
                      <a:pt x="254751" y="326462"/>
                    </a:cubicBezTo>
                    <a:cubicBezTo>
                      <a:pt x="254751" y="326462"/>
                      <a:pt x="271896" y="327097"/>
                      <a:pt x="271896" y="327097"/>
                    </a:cubicBezTo>
                    <a:cubicBezTo>
                      <a:pt x="275071" y="327097"/>
                      <a:pt x="278246" y="325827"/>
                      <a:pt x="280786" y="327732"/>
                    </a:cubicBezTo>
                    <a:lnTo>
                      <a:pt x="280151" y="339797"/>
                    </a:lnTo>
                    <a:cubicBezTo>
                      <a:pt x="282691" y="344242"/>
                      <a:pt x="332221" y="384247"/>
                      <a:pt x="337301" y="384247"/>
                    </a:cubicBezTo>
                    <a:cubicBezTo>
                      <a:pt x="349366" y="383612"/>
                      <a:pt x="360161" y="361387"/>
                      <a:pt x="371591" y="360117"/>
                    </a:cubicBezTo>
                    <a:cubicBezTo>
                      <a:pt x="377941" y="359482"/>
                      <a:pt x="417946" y="381072"/>
                      <a:pt x="421121" y="374087"/>
                    </a:cubicBezTo>
                    <a:cubicBezTo>
                      <a:pt x="424296" y="367102"/>
                      <a:pt x="417946" y="348687"/>
                      <a:pt x="423661" y="342972"/>
                    </a:cubicBezTo>
                    <a:lnTo>
                      <a:pt x="435091" y="338527"/>
                    </a:lnTo>
                    <a:cubicBezTo>
                      <a:pt x="436361" y="334717"/>
                      <a:pt x="429376" y="324557"/>
                      <a:pt x="435091" y="320112"/>
                    </a:cubicBezTo>
                    <a:cubicBezTo>
                      <a:pt x="443981" y="313127"/>
                      <a:pt x="454141" y="320112"/>
                      <a:pt x="461761" y="308682"/>
                    </a:cubicBezTo>
                    <a:cubicBezTo>
                      <a:pt x="464936" y="302967"/>
                      <a:pt x="449061" y="302967"/>
                      <a:pt x="447156" y="301062"/>
                    </a:cubicBezTo>
                    <a:cubicBezTo>
                      <a:pt x="441441" y="293442"/>
                      <a:pt x="448426" y="276932"/>
                      <a:pt x="442711" y="271217"/>
                    </a:cubicBezTo>
                    <a:cubicBezTo>
                      <a:pt x="435091" y="264232"/>
                      <a:pt x="424296" y="259152"/>
                      <a:pt x="419851" y="248992"/>
                    </a:cubicBezTo>
                    <a:cubicBezTo>
                      <a:pt x="414136" y="236292"/>
                      <a:pt x="423661" y="231212"/>
                      <a:pt x="425566" y="221052"/>
                    </a:cubicBezTo>
                    <a:cubicBezTo>
                      <a:pt x="430011" y="196287"/>
                      <a:pt x="403976" y="166442"/>
                      <a:pt x="405881" y="141042"/>
                    </a:cubicBezTo>
                    <a:cubicBezTo>
                      <a:pt x="410326" y="122627"/>
                      <a:pt x="429376" y="117547"/>
                      <a:pt x="436361" y="10548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37"/>
              <p:cNvSpPr/>
              <p:nvPr/>
            </p:nvSpPr>
            <p:spPr>
              <a:xfrm>
                <a:off x="10122480" y="2326004"/>
                <a:ext cx="98268" cy="72400"/>
              </a:xfrm>
              <a:custGeom>
                <a:avLst/>
                <a:gdLst/>
                <a:ahLst/>
                <a:cxnLst/>
                <a:rect l="l" t="t" r="r" b="b"/>
                <a:pathLst>
                  <a:path w="98268" h="72400" extrusionOk="0">
                    <a:moveTo>
                      <a:pt x="4863" y="33020"/>
                    </a:moveTo>
                    <a:cubicBezTo>
                      <a:pt x="15023" y="39370"/>
                      <a:pt x="22008" y="33020"/>
                      <a:pt x="32168" y="36830"/>
                    </a:cubicBezTo>
                    <a:cubicBezTo>
                      <a:pt x="49313" y="43815"/>
                      <a:pt x="33438" y="73025"/>
                      <a:pt x="51853" y="72390"/>
                    </a:cubicBezTo>
                    <a:cubicBezTo>
                      <a:pt x="67728" y="71755"/>
                      <a:pt x="60743" y="53975"/>
                      <a:pt x="72808" y="47625"/>
                    </a:cubicBezTo>
                    <a:cubicBezTo>
                      <a:pt x="84873" y="41275"/>
                      <a:pt x="63283" y="57150"/>
                      <a:pt x="79793" y="56515"/>
                    </a:cubicBezTo>
                    <a:cubicBezTo>
                      <a:pt x="87413" y="56515"/>
                      <a:pt x="79793" y="46355"/>
                      <a:pt x="82968" y="44450"/>
                    </a:cubicBezTo>
                    <a:cubicBezTo>
                      <a:pt x="104558" y="30480"/>
                      <a:pt x="79793" y="47625"/>
                      <a:pt x="96303" y="46990"/>
                    </a:cubicBezTo>
                    <a:cubicBezTo>
                      <a:pt x="102653" y="46990"/>
                      <a:pt x="91858" y="34925"/>
                      <a:pt x="88683" y="29210"/>
                    </a:cubicBezTo>
                    <a:cubicBezTo>
                      <a:pt x="88048" y="27305"/>
                      <a:pt x="89953" y="19685"/>
                      <a:pt x="86778" y="17145"/>
                    </a:cubicBezTo>
                    <a:cubicBezTo>
                      <a:pt x="81063" y="13335"/>
                      <a:pt x="68363" y="17780"/>
                      <a:pt x="65188" y="14605"/>
                    </a:cubicBezTo>
                    <a:cubicBezTo>
                      <a:pt x="49313" y="0"/>
                      <a:pt x="79793" y="7620"/>
                      <a:pt x="56298" y="0"/>
                    </a:cubicBezTo>
                    <a:cubicBezTo>
                      <a:pt x="48043" y="0"/>
                      <a:pt x="46138" y="13970"/>
                      <a:pt x="40423" y="21590"/>
                    </a:cubicBezTo>
                    <a:cubicBezTo>
                      <a:pt x="34073" y="29210"/>
                      <a:pt x="-15457" y="20320"/>
                      <a:pt x="4863" y="3302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37"/>
              <p:cNvSpPr/>
              <p:nvPr/>
            </p:nvSpPr>
            <p:spPr>
              <a:xfrm>
                <a:off x="10099396" y="2407920"/>
                <a:ext cx="155747" cy="132959"/>
              </a:xfrm>
              <a:custGeom>
                <a:avLst/>
                <a:gdLst/>
                <a:ahLst/>
                <a:cxnLst/>
                <a:rect l="l" t="t" r="r" b="b"/>
                <a:pathLst>
                  <a:path w="155747" h="132959" extrusionOk="0">
                    <a:moveTo>
                      <a:pt x="146691" y="21590"/>
                    </a:moveTo>
                    <a:cubicBezTo>
                      <a:pt x="146691" y="21590"/>
                      <a:pt x="133356" y="19050"/>
                      <a:pt x="132721" y="19050"/>
                    </a:cubicBezTo>
                    <a:cubicBezTo>
                      <a:pt x="127006" y="15875"/>
                      <a:pt x="123831" y="8255"/>
                      <a:pt x="116846" y="4445"/>
                    </a:cubicBezTo>
                    <a:cubicBezTo>
                      <a:pt x="100971" y="-1905"/>
                      <a:pt x="94621" y="10795"/>
                      <a:pt x="83191" y="8890"/>
                    </a:cubicBezTo>
                    <a:cubicBezTo>
                      <a:pt x="79381" y="8255"/>
                      <a:pt x="78746" y="0"/>
                      <a:pt x="74301" y="0"/>
                    </a:cubicBezTo>
                    <a:cubicBezTo>
                      <a:pt x="74301" y="0"/>
                      <a:pt x="48266" y="12065"/>
                      <a:pt x="47631" y="12700"/>
                    </a:cubicBezTo>
                    <a:cubicBezTo>
                      <a:pt x="46361" y="13970"/>
                      <a:pt x="46996" y="16510"/>
                      <a:pt x="46996" y="19050"/>
                    </a:cubicBezTo>
                    <a:cubicBezTo>
                      <a:pt x="46996" y="20955"/>
                      <a:pt x="47631" y="23495"/>
                      <a:pt x="46361" y="25400"/>
                    </a:cubicBezTo>
                    <a:cubicBezTo>
                      <a:pt x="39376" y="33020"/>
                      <a:pt x="40646" y="13970"/>
                      <a:pt x="36201" y="16510"/>
                    </a:cubicBezTo>
                    <a:cubicBezTo>
                      <a:pt x="29216" y="20955"/>
                      <a:pt x="27311" y="41275"/>
                      <a:pt x="26676" y="41275"/>
                    </a:cubicBezTo>
                    <a:cubicBezTo>
                      <a:pt x="12706" y="36830"/>
                      <a:pt x="24136" y="17780"/>
                      <a:pt x="641" y="26670"/>
                    </a:cubicBezTo>
                    <a:cubicBezTo>
                      <a:pt x="-2534" y="27940"/>
                      <a:pt x="6991" y="29845"/>
                      <a:pt x="9531" y="32385"/>
                    </a:cubicBezTo>
                    <a:cubicBezTo>
                      <a:pt x="11436" y="34925"/>
                      <a:pt x="19056" y="50165"/>
                      <a:pt x="18421" y="53340"/>
                    </a:cubicBezTo>
                    <a:cubicBezTo>
                      <a:pt x="15881" y="69850"/>
                      <a:pt x="10801" y="50800"/>
                      <a:pt x="5086" y="56515"/>
                    </a:cubicBezTo>
                    <a:cubicBezTo>
                      <a:pt x="3181" y="58420"/>
                      <a:pt x="10801" y="59690"/>
                      <a:pt x="10166" y="62230"/>
                    </a:cubicBezTo>
                    <a:cubicBezTo>
                      <a:pt x="9531" y="64135"/>
                      <a:pt x="5086" y="61595"/>
                      <a:pt x="3181" y="62230"/>
                    </a:cubicBezTo>
                    <a:cubicBezTo>
                      <a:pt x="-5074" y="66040"/>
                      <a:pt x="37471" y="85090"/>
                      <a:pt x="38106" y="85725"/>
                    </a:cubicBezTo>
                    <a:cubicBezTo>
                      <a:pt x="39376" y="86360"/>
                      <a:pt x="40011" y="87630"/>
                      <a:pt x="40011" y="88900"/>
                    </a:cubicBezTo>
                    <a:cubicBezTo>
                      <a:pt x="39376" y="99060"/>
                      <a:pt x="6991" y="120015"/>
                      <a:pt x="20326" y="132080"/>
                    </a:cubicBezTo>
                    <a:cubicBezTo>
                      <a:pt x="24136" y="135255"/>
                      <a:pt x="29216" y="128905"/>
                      <a:pt x="30486" y="127635"/>
                    </a:cubicBezTo>
                    <a:cubicBezTo>
                      <a:pt x="43821" y="116205"/>
                      <a:pt x="43821" y="85725"/>
                      <a:pt x="48266" y="82550"/>
                    </a:cubicBezTo>
                    <a:cubicBezTo>
                      <a:pt x="55251" y="77470"/>
                      <a:pt x="64141" y="79375"/>
                      <a:pt x="70491" y="75565"/>
                    </a:cubicBezTo>
                    <a:cubicBezTo>
                      <a:pt x="72396" y="74295"/>
                      <a:pt x="71126" y="69215"/>
                      <a:pt x="73666" y="69215"/>
                    </a:cubicBezTo>
                    <a:cubicBezTo>
                      <a:pt x="74301" y="69215"/>
                      <a:pt x="88906" y="76200"/>
                      <a:pt x="94621" y="74295"/>
                    </a:cubicBezTo>
                    <a:cubicBezTo>
                      <a:pt x="97796" y="73025"/>
                      <a:pt x="92081" y="67945"/>
                      <a:pt x="92716" y="65405"/>
                    </a:cubicBezTo>
                    <a:cubicBezTo>
                      <a:pt x="94621" y="58420"/>
                      <a:pt x="107956" y="63500"/>
                      <a:pt x="113036" y="58420"/>
                    </a:cubicBezTo>
                    <a:cubicBezTo>
                      <a:pt x="116846" y="53975"/>
                      <a:pt x="114941" y="44450"/>
                      <a:pt x="116211" y="43180"/>
                    </a:cubicBezTo>
                    <a:cubicBezTo>
                      <a:pt x="118116" y="40640"/>
                      <a:pt x="121291" y="49530"/>
                      <a:pt x="125101" y="48895"/>
                    </a:cubicBezTo>
                    <a:cubicBezTo>
                      <a:pt x="131451" y="47625"/>
                      <a:pt x="132721" y="26670"/>
                      <a:pt x="135896" y="24130"/>
                    </a:cubicBezTo>
                    <a:cubicBezTo>
                      <a:pt x="139071" y="21590"/>
                      <a:pt x="140976" y="31115"/>
                      <a:pt x="144786" y="33020"/>
                    </a:cubicBezTo>
                    <a:cubicBezTo>
                      <a:pt x="154946" y="37465"/>
                      <a:pt x="133991" y="24130"/>
                      <a:pt x="154946" y="32385"/>
                    </a:cubicBezTo>
                    <a:cubicBezTo>
                      <a:pt x="158121" y="34925"/>
                      <a:pt x="151136" y="23495"/>
                      <a:pt x="146691" y="2159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5" name="Google Shape;275;p37"/>
            <p:cNvGrpSpPr/>
            <p:nvPr/>
          </p:nvGrpSpPr>
          <p:grpSpPr>
            <a:xfrm>
              <a:off x="8623593" y="2519876"/>
              <a:ext cx="496181" cy="593820"/>
              <a:chOff x="8623593" y="2519876"/>
              <a:chExt cx="496181" cy="593820"/>
            </a:xfrm>
          </p:grpSpPr>
          <p:sp>
            <p:nvSpPr>
              <p:cNvPr id="276" name="Google Shape;276;p37"/>
              <p:cNvSpPr/>
              <p:nvPr/>
            </p:nvSpPr>
            <p:spPr>
              <a:xfrm>
                <a:off x="8674462" y="2965070"/>
                <a:ext cx="5715" cy="245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2455" extrusionOk="0">
                    <a:moveTo>
                      <a:pt x="0" y="380"/>
                    </a:moveTo>
                    <a:cubicBezTo>
                      <a:pt x="1905" y="1650"/>
                      <a:pt x="4445" y="3555"/>
                      <a:pt x="5715" y="1650"/>
                    </a:cubicBezTo>
                    <a:cubicBezTo>
                      <a:pt x="4445" y="-255"/>
                      <a:pt x="2540" y="-255"/>
                      <a:pt x="0" y="38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37"/>
              <p:cNvSpPr/>
              <p:nvPr/>
            </p:nvSpPr>
            <p:spPr>
              <a:xfrm>
                <a:off x="8652456" y="2950466"/>
                <a:ext cx="22006" cy="21658"/>
              </a:xfrm>
              <a:custGeom>
                <a:avLst/>
                <a:gdLst/>
                <a:ahLst/>
                <a:cxnLst/>
                <a:rect l="l" t="t" r="r" b="b"/>
                <a:pathLst>
                  <a:path w="22006" h="21658" extrusionOk="0">
                    <a:moveTo>
                      <a:pt x="6767" y="3554"/>
                    </a:moveTo>
                    <a:cubicBezTo>
                      <a:pt x="-11013" y="34034"/>
                      <a:pt x="10577" y="17524"/>
                      <a:pt x="22007" y="14349"/>
                    </a:cubicBezTo>
                    <a:cubicBezTo>
                      <a:pt x="21372" y="13714"/>
                      <a:pt x="20102" y="13079"/>
                      <a:pt x="19467" y="13079"/>
                    </a:cubicBezTo>
                    <a:cubicBezTo>
                      <a:pt x="16292" y="11809"/>
                      <a:pt x="13752" y="-7876"/>
                      <a:pt x="6767" y="355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37"/>
              <p:cNvSpPr/>
              <p:nvPr/>
            </p:nvSpPr>
            <p:spPr>
              <a:xfrm>
                <a:off x="8623593" y="2519876"/>
                <a:ext cx="327143" cy="521138"/>
              </a:xfrm>
              <a:custGeom>
                <a:avLst/>
                <a:gdLst/>
                <a:ahLst/>
                <a:cxnLst/>
                <a:rect l="l" t="t" r="r" b="b"/>
                <a:pathLst>
                  <a:path w="327143" h="521138" extrusionOk="0">
                    <a:moveTo>
                      <a:pt x="149930" y="474783"/>
                    </a:moveTo>
                    <a:cubicBezTo>
                      <a:pt x="146120" y="474148"/>
                      <a:pt x="136595" y="479228"/>
                      <a:pt x="139135" y="476688"/>
                    </a:cubicBezTo>
                    <a:cubicBezTo>
                      <a:pt x="146755" y="466528"/>
                      <a:pt x="141040" y="460813"/>
                      <a:pt x="143580" y="455733"/>
                    </a:cubicBezTo>
                    <a:cubicBezTo>
                      <a:pt x="148025" y="445573"/>
                      <a:pt x="167075" y="460178"/>
                      <a:pt x="168980" y="443668"/>
                    </a:cubicBezTo>
                    <a:cubicBezTo>
                      <a:pt x="169615" y="439223"/>
                      <a:pt x="161995" y="437318"/>
                      <a:pt x="161360" y="433508"/>
                    </a:cubicBezTo>
                    <a:cubicBezTo>
                      <a:pt x="160090" y="427793"/>
                      <a:pt x="161995" y="414458"/>
                      <a:pt x="160725" y="408743"/>
                    </a:cubicBezTo>
                    <a:cubicBezTo>
                      <a:pt x="160090" y="404298"/>
                      <a:pt x="172790" y="404933"/>
                      <a:pt x="170885" y="400488"/>
                    </a:cubicBezTo>
                    <a:cubicBezTo>
                      <a:pt x="169615" y="397948"/>
                      <a:pt x="151835" y="394138"/>
                      <a:pt x="153740" y="392233"/>
                    </a:cubicBezTo>
                    <a:cubicBezTo>
                      <a:pt x="160090" y="386518"/>
                      <a:pt x="192475" y="390963"/>
                      <a:pt x="194380" y="375723"/>
                    </a:cubicBezTo>
                    <a:cubicBezTo>
                      <a:pt x="194380" y="373818"/>
                      <a:pt x="184855" y="375723"/>
                      <a:pt x="183585" y="374453"/>
                    </a:cubicBezTo>
                    <a:cubicBezTo>
                      <a:pt x="174060" y="365563"/>
                      <a:pt x="176600" y="365563"/>
                      <a:pt x="163900" y="356673"/>
                    </a:cubicBezTo>
                    <a:cubicBezTo>
                      <a:pt x="161995" y="355403"/>
                      <a:pt x="168345" y="356038"/>
                      <a:pt x="170250" y="356038"/>
                    </a:cubicBezTo>
                    <a:cubicBezTo>
                      <a:pt x="179775" y="354768"/>
                      <a:pt x="179775" y="360483"/>
                      <a:pt x="187395" y="364293"/>
                    </a:cubicBezTo>
                    <a:cubicBezTo>
                      <a:pt x="200730" y="370643"/>
                      <a:pt x="215335" y="361118"/>
                      <a:pt x="220415" y="354768"/>
                    </a:cubicBezTo>
                    <a:cubicBezTo>
                      <a:pt x="223590" y="350958"/>
                      <a:pt x="224225" y="343338"/>
                      <a:pt x="212160" y="339528"/>
                    </a:cubicBezTo>
                    <a:cubicBezTo>
                      <a:pt x="208350" y="338258"/>
                      <a:pt x="197555" y="335083"/>
                      <a:pt x="201365" y="333178"/>
                    </a:cubicBezTo>
                    <a:cubicBezTo>
                      <a:pt x="205175" y="331908"/>
                      <a:pt x="228035" y="328733"/>
                      <a:pt x="229940" y="333813"/>
                    </a:cubicBezTo>
                    <a:cubicBezTo>
                      <a:pt x="231210" y="336353"/>
                      <a:pt x="233115" y="342703"/>
                      <a:pt x="234385" y="340798"/>
                    </a:cubicBezTo>
                    <a:cubicBezTo>
                      <a:pt x="236925" y="335718"/>
                      <a:pt x="250260" y="314763"/>
                      <a:pt x="248990" y="308413"/>
                    </a:cubicBezTo>
                    <a:cubicBezTo>
                      <a:pt x="248990" y="306508"/>
                      <a:pt x="243910" y="309683"/>
                      <a:pt x="243910" y="307778"/>
                    </a:cubicBezTo>
                    <a:cubicBezTo>
                      <a:pt x="242005" y="296983"/>
                      <a:pt x="250260" y="262693"/>
                      <a:pt x="267405" y="261423"/>
                    </a:cubicBezTo>
                    <a:cubicBezTo>
                      <a:pt x="279470" y="260788"/>
                      <a:pt x="273120" y="274758"/>
                      <a:pt x="269310" y="277298"/>
                    </a:cubicBezTo>
                    <a:cubicBezTo>
                      <a:pt x="268040" y="277933"/>
                      <a:pt x="267405" y="274123"/>
                      <a:pt x="266135" y="274123"/>
                    </a:cubicBezTo>
                    <a:cubicBezTo>
                      <a:pt x="263595" y="274123"/>
                      <a:pt x="260420" y="274123"/>
                      <a:pt x="258515" y="276028"/>
                    </a:cubicBezTo>
                    <a:cubicBezTo>
                      <a:pt x="247720" y="290633"/>
                      <a:pt x="273755" y="279838"/>
                      <a:pt x="275660" y="284283"/>
                    </a:cubicBezTo>
                    <a:cubicBezTo>
                      <a:pt x="276930" y="286188"/>
                      <a:pt x="271850" y="287458"/>
                      <a:pt x="271215" y="289998"/>
                    </a:cubicBezTo>
                    <a:cubicBezTo>
                      <a:pt x="271215" y="292538"/>
                      <a:pt x="272485" y="294443"/>
                      <a:pt x="273755" y="296348"/>
                    </a:cubicBezTo>
                    <a:cubicBezTo>
                      <a:pt x="278200" y="301428"/>
                      <a:pt x="277565" y="278568"/>
                      <a:pt x="283280" y="276028"/>
                    </a:cubicBezTo>
                    <a:cubicBezTo>
                      <a:pt x="295345" y="270948"/>
                      <a:pt x="292170" y="305238"/>
                      <a:pt x="297250" y="286823"/>
                    </a:cubicBezTo>
                    <a:cubicBezTo>
                      <a:pt x="297885" y="284918"/>
                      <a:pt x="297885" y="282378"/>
                      <a:pt x="299155" y="281108"/>
                    </a:cubicBezTo>
                    <a:cubicBezTo>
                      <a:pt x="304235" y="272853"/>
                      <a:pt x="317570" y="267773"/>
                      <a:pt x="321380" y="258883"/>
                    </a:cubicBezTo>
                    <a:cubicBezTo>
                      <a:pt x="342335" y="211893"/>
                      <a:pt x="301060" y="228403"/>
                      <a:pt x="278835" y="223323"/>
                    </a:cubicBezTo>
                    <a:cubicBezTo>
                      <a:pt x="271850" y="221418"/>
                      <a:pt x="269945" y="208083"/>
                      <a:pt x="264865" y="206178"/>
                    </a:cubicBezTo>
                    <a:cubicBezTo>
                      <a:pt x="264230" y="206178"/>
                      <a:pt x="264230" y="206178"/>
                      <a:pt x="263595" y="206178"/>
                    </a:cubicBezTo>
                    <a:cubicBezTo>
                      <a:pt x="266135" y="204273"/>
                      <a:pt x="268040" y="202368"/>
                      <a:pt x="268675" y="200463"/>
                    </a:cubicBezTo>
                    <a:cubicBezTo>
                      <a:pt x="272485" y="190938"/>
                      <a:pt x="248990" y="183318"/>
                      <a:pt x="249625" y="182683"/>
                    </a:cubicBezTo>
                    <a:cubicBezTo>
                      <a:pt x="253435" y="177603"/>
                      <a:pt x="267405" y="192843"/>
                      <a:pt x="268675" y="185223"/>
                    </a:cubicBezTo>
                    <a:cubicBezTo>
                      <a:pt x="269945" y="178873"/>
                      <a:pt x="262325" y="169983"/>
                      <a:pt x="262325" y="162998"/>
                    </a:cubicBezTo>
                    <a:cubicBezTo>
                      <a:pt x="262325" y="156013"/>
                      <a:pt x="271215" y="142678"/>
                      <a:pt x="269310" y="136328"/>
                    </a:cubicBezTo>
                    <a:cubicBezTo>
                      <a:pt x="268675" y="135058"/>
                      <a:pt x="267405" y="134423"/>
                      <a:pt x="265500" y="133788"/>
                    </a:cubicBezTo>
                    <a:cubicBezTo>
                      <a:pt x="285185" y="135058"/>
                      <a:pt x="309315" y="68383"/>
                      <a:pt x="306775" y="55048"/>
                    </a:cubicBezTo>
                    <a:cubicBezTo>
                      <a:pt x="306140" y="49333"/>
                      <a:pt x="297885" y="44253"/>
                      <a:pt x="296615" y="38538"/>
                    </a:cubicBezTo>
                    <a:cubicBezTo>
                      <a:pt x="295980" y="36633"/>
                      <a:pt x="296615" y="34728"/>
                      <a:pt x="296615" y="32188"/>
                    </a:cubicBezTo>
                    <a:cubicBezTo>
                      <a:pt x="296615" y="22663"/>
                      <a:pt x="318205" y="2978"/>
                      <a:pt x="313760" y="438"/>
                    </a:cubicBezTo>
                    <a:cubicBezTo>
                      <a:pt x="306775" y="-3372"/>
                      <a:pt x="287725" y="18853"/>
                      <a:pt x="282010" y="21393"/>
                    </a:cubicBezTo>
                    <a:cubicBezTo>
                      <a:pt x="271850" y="25203"/>
                      <a:pt x="258515" y="19488"/>
                      <a:pt x="248355" y="23298"/>
                    </a:cubicBezTo>
                    <a:cubicBezTo>
                      <a:pt x="217240" y="35998"/>
                      <a:pt x="215335" y="81718"/>
                      <a:pt x="181680" y="91243"/>
                    </a:cubicBezTo>
                    <a:cubicBezTo>
                      <a:pt x="167710" y="95053"/>
                      <a:pt x="155010" y="86163"/>
                      <a:pt x="141675" y="86163"/>
                    </a:cubicBezTo>
                    <a:cubicBezTo>
                      <a:pt x="132150" y="85528"/>
                      <a:pt x="122625" y="95053"/>
                      <a:pt x="112465" y="94418"/>
                    </a:cubicBezTo>
                    <a:cubicBezTo>
                      <a:pt x="106750" y="93783"/>
                      <a:pt x="101670" y="88068"/>
                      <a:pt x="95320" y="88703"/>
                    </a:cubicBezTo>
                    <a:cubicBezTo>
                      <a:pt x="85795" y="90608"/>
                      <a:pt x="50870" y="136328"/>
                      <a:pt x="49600" y="147123"/>
                    </a:cubicBezTo>
                    <a:cubicBezTo>
                      <a:pt x="48965" y="150298"/>
                      <a:pt x="47060" y="156013"/>
                      <a:pt x="50235" y="156648"/>
                    </a:cubicBezTo>
                    <a:cubicBezTo>
                      <a:pt x="53410" y="157283"/>
                      <a:pt x="54680" y="145853"/>
                      <a:pt x="56585" y="148393"/>
                    </a:cubicBezTo>
                    <a:cubicBezTo>
                      <a:pt x="56585" y="148393"/>
                      <a:pt x="73095" y="178238"/>
                      <a:pt x="75000" y="182048"/>
                    </a:cubicBezTo>
                    <a:cubicBezTo>
                      <a:pt x="75635" y="183318"/>
                      <a:pt x="76270" y="185858"/>
                      <a:pt x="78175" y="185858"/>
                    </a:cubicBezTo>
                    <a:cubicBezTo>
                      <a:pt x="81350" y="185223"/>
                      <a:pt x="87065" y="169983"/>
                      <a:pt x="84525" y="168078"/>
                    </a:cubicBezTo>
                    <a:cubicBezTo>
                      <a:pt x="80080" y="165538"/>
                      <a:pt x="64205" y="168713"/>
                      <a:pt x="68650" y="165538"/>
                    </a:cubicBezTo>
                    <a:cubicBezTo>
                      <a:pt x="85795" y="154743"/>
                      <a:pt x="66110" y="162998"/>
                      <a:pt x="76905" y="145218"/>
                    </a:cubicBezTo>
                    <a:cubicBezTo>
                      <a:pt x="78175" y="143313"/>
                      <a:pt x="98495" y="121723"/>
                      <a:pt x="101670" y="121088"/>
                    </a:cubicBezTo>
                    <a:cubicBezTo>
                      <a:pt x="109290" y="119183"/>
                      <a:pt x="109925" y="128073"/>
                      <a:pt x="116275" y="117278"/>
                    </a:cubicBezTo>
                    <a:cubicBezTo>
                      <a:pt x="117545" y="115373"/>
                      <a:pt x="113735" y="112198"/>
                      <a:pt x="115640" y="110928"/>
                    </a:cubicBezTo>
                    <a:cubicBezTo>
                      <a:pt x="115640" y="110928"/>
                      <a:pt x="145485" y="121723"/>
                      <a:pt x="149295" y="109658"/>
                    </a:cubicBezTo>
                    <a:cubicBezTo>
                      <a:pt x="149930" y="107118"/>
                      <a:pt x="146120" y="105213"/>
                      <a:pt x="144850" y="102673"/>
                    </a:cubicBezTo>
                    <a:cubicBezTo>
                      <a:pt x="130245" y="79813"/>
                      <a:pt x="156280" y="118548"/>
                      <a:pt x="160090" y="120453"/>
                    </a:cubicBezTo>
                    <a:lnTo>
                      <a:pt x="175330" y="116643"/>
                    </a:lnTo>
                    <a:cubicBezTo>
                      <a:pt x="186760" y="113468"/>
                      <a:pt x="203270" y="119183"/>
                      <a:pt x="213430" y="115373"/>
                    </a:cubicBezTo>
                    <a:cubicBezTo>
                      <a:pt x="216605" y="114103"/>
                      <a:pt x="215970" y="106483"/>
                      <a:pt x="219780" y="107118"/>
                    </a:cubicBezTo>
                    <a:cubicBezTo>
                      <a:pt x="225495" y="107753"/>
                      <a:pt x="228035" y="117278"/>
                      <a:pt x="235655" y="118548"/>
                    </a:cubicBezTo>
                    <a:cubicBezTo>
                      <a:pt x="235655" y="118548"/>
                      <a:pt x="235655" y="118548"/>
                      <a:pt x="235655" y="118548"/>
                    </a:cubicBezTo>
                    <a:cubicBezTo>
                      <a:pt x="242005" y="119183"/>
                      <a:pt x="222955" y="119818"/>
                      <a:pt x="217240" y="119183"/>
                    </a:cubicBezTo>
                    <a:cubicBezTo>
                      <a:pt x="212160" y="118548"/>
                      <a:pt x="200095" y="124263"/>
                      <a:pt x="195015" y="129343"/>
                    </a:cubicBezTo>
                    <a:cubicBezTo>
                      <a:pt x="195650" y="128073"/>
                      <a:pt x="196285" y="126168"/>
                      <a:pt x="195650" y="125533"/>
                    </a:cubicBezTo>
                    <a:cubicBezTo>
                      <a:pt x="194380" y="120453"/>
                      <a:pt x="172790" y="119818"/>
                      <a:pt x="167710" y="121723"/>
                    </a:cubicBezTo>
                    <a:cubicBezTo>
                      <a:pt x="157550" y="126803"/>
                      <a:pt x="141040" y="148393"/>
                      <a:pt x="148660" y="159188"/>
                    </a:cubicBezTo>
                    <a:cubicBezTo>
                      <a:pt x="149930" y="161093"/>
                      <a:pt x="155010" y="160458"/>
                      <a:pt x="155010" y="162998"/>
                    </a:cubicBezTo>
                    <a:cubicBezTo>
                      <a:pt x="155010" y="162998"/>
                      <a:pt x="144215" y="176968"/>
                      <a:pt x="144215" y="176968"/>
                    </a:cubicBezTo>
                    <a:cubicBezTo>
                      <a:pt x="142945" y="183953"/>
                      <a:pt x="153105" y="169348"/>
                      <a:pt x="158820" y="175698"/>
                    </a:cubicBezTo>
                    <a:cubicBezTo>
                      <a:pt x="164535" y="182048"/>
                      <a:pt x="151835" y="194113"/>
                      <a:pt x="154375" y="196653"/>
                    </a:cubicBezTo>
                    <a:cubicBezTo>
                      <a:pt x="156280" y="199193"/>
                      <a:pt x="168980" y="194113"/>
                      <a:pt x="163900" y="204273"/>
                    </a:cubicBezTo>
                    <a:cubicBezTo>
                      <a:pt x="155010" y="221418"/>
                      <a:pt x="154375" y="184588"/>
                      <a:pt x="141675" y="182683"/>
                    </a:cubicBezTo>
                    <a:cubicBezTo>
                      <a:pt x="141040" y="182683"/>
                      <a:pt x="133420" y="201733"/>
                      <a:pt x="130880" y="196653"/>
                    </a:cubicBezTo>
                    <a:cubicBezTo>
                      <a:pt x="127705" y="190303"/>
                      <a:pt x="156915" y="154108"/>
                      <a:pt x="135325" y="150933"/>
                    </a:cubicBezTo>
                    <a:cubicBezTo>
                      <a:pt x="107385" y="147123"/>
                      <a:pt x="118180" y="167443"/>
                      <a:pt x="116910" y="169983"/>
                    </a:cubicBezTo>
                    <a:cubicBezTo>
                      <a:pt x="115005" y="173793"/>
                      <a:pt x="94685" y="177603"/>
                      <a:pt x="92780" y="178873"/>
                    </a:cubicBezTo>
                    <a:cubicBezTo>
                      <a:pt x="90240" y="181413"/>
                      <a:pt x="106750" y="211258"/>
                      <a:pt x="87065" y="206178"/>
                    </a:cubicBezTo>
                    <a:cubicBezTo>
                      <a:pt x="80080" y="204273"/>
                      <a:pt x="79445" y="185858"/>
                      <a:pt x="77540" y="186493"/>
                    </a:cubicBezTo>
                    <a:cubicBezTo>
                      <a:pt x="75000" y="187128"/>
                      <a:pt x="75635" y="191573"/>
                      <a:pt x="73095" y="192208"/>
                    </a:cubicBezTo>
                    <a:cubicBezTo>
                      <a:pt x="70555" y="192843"/>
                      <a:pt x="50235" y="183318"/>
                      <a:pt x="44520" y="178873"/>
                    </a:cubicBezTo>
                    <a:cubicBezTo>
                      <a:pt x="38805" y="174428"/>
                      <a:pt x="51505" y="153473"/>
                      <a:pt x="41345" y="162998"/>
                    </a:cubicBezTo>
                    <a:cubicBezTo>
                      <a:pt x="34995" y="169348"/>
                      <a:pt x="27375" y="192843"/>
                      <a:pt x="29280" y="201098"/>
                    </a:cubicBezTo>
                    <a:cubicBezTo>
                      <a:pt x="30550" y="207448"/>
                      <a:pt x="47060" y="216973"/>
                      <a:pt x="40710" y="215703"/>
                    </a:cubicBezTo>
                    <a:cubicBezTo>
                      <a:pt x="39440" y="215703"/>
                      <a:pt x="29280" y="204908"/>
                      <a:pt x="33090" y="217608"/>
                    </a:cubicBezTo>
                    <a:cubicBezTo>
                      <a:pt x="34995" y="222688"/>
                      <a:pt x="46425" y="223323"/>
                      <a:pt x="45790" y="229038"/>
                    </a:cubicBezTo>
                    <a:cubicBezTo>
                      <a:pt x="43885" y="243008"/>
                      <a:pt x="26740" y="218878"/>
                      <a:pt x="25470" y="220148"/>
                    </a:cubicBezTo>
                    <a:cubicBezTo>
                      <a:pt x="22930" y="221418"/>
                      <a:pt x="24835" y="225863"/>
                      <a:pt x="24835" y="228403"/>
                    </a:cubicBezTo>
                    <a:cubicBezTo>
                      <a:pt x="24835" y="230943"/>
                      <a:pt x="24200" y="234118"/>
                      <a:pt x="24200" y="236658"/>
                    </a:cubicBezTo>
                    <a:cubicBezTo>
                      <a:pt x="24200" y="239198"/>
                      <a:pt x="24200" y="242373"/>
                      <a:pt x="23565" y="244913"/>
                    </a:cubicBezTo>
                    <a:cubicBezTo>
                      <a:pt x="21660" y="256343"/>
                      <a:pt x="10865" y="274758"/>
                      <a:pt x="15310" y="287458"/>
                    </a:cubicBezTo>
                    <a:cubicBezTo>
                      <a:pt x="17850" y="294443"/>
                      <a:pt x="13405" y="267138"/>
                      <a:pt x="20390" y="266503"/>
                    </a:cubicBezTo>
                    <a:cubicBezTo>
                      <a:pt x="33725" y="264598"/>
                      <a:pt x="45790" y="298253"/>
                      <a:pt x="43250" y="307143"/>
                    </a:cubicBezTo>
                    <a:cubicBezTo>
                      <a:pt x="41980" y="312223"/>
                      <a:pt x="23565" y="323653"/>
                      <a:pt x="17850" y="319208"/>
                    </a:cubicBezTo>
                    <a:cubicBezTo>
                      <a:pt x="16580" y="317938"/>
                      <a:pt x="19120" y="316033"/>
                      <a:pt x="19120" y="314763"/>
                    </a:cubicBezTo>
                    <a:cubicBezTo>
                      <a:pt x="21660" y="308413"/>
                      <a:pt x="20390" y="299523"/>
                      <a:pt x="19120" y="297618"/>
                    </a:cubicBezTo>
                    <a:cubicBezTo>
                      <a:pt x="18485" y="296983"/>
                      <a:pt x="15945" y="321748"/>
                      <a:pt x="15945" y="328098"/>
                    </a:cubicBezTo>
                    <a:cubicBezTo>
                      <a:pt x="15310" y="338893"/>
                      <a:pt x="-1200" y="357308"/>
                      <a:pt x="70" y="366198"/>
                    </a:cubicBezTo>
                    <a:cubicBezTo>
                      <a:pt x="70" y="366198"/>
                      <a:pt x="11500" y="374453"/>
                      <a:pt x="11500" y="374453"/>
                    </a:cubicBezTo>
                    <a:lnTo>
                      <a:pt x="22930" y="385248"/>
                    </a:lnTo>
                    <a:cubicBezTo>
                      <a:pt x="24835" y="384613"/>
                      <a:pt x="22930" y="380803"/>
                      <a:pt x="22295" y="378898"/>
                    </a:cubicBezTo>
                    <a:cubicBezTo>
                      <a:pt x="20390" y="375088"/>
                      <a:pt x="11500" y="367468"/>
                      <a:pt x="21025" y="363023"/>
                    </a:cubicBezTo>
                    <a:cubicBezTo>
                      <a:pt x="25470" y="360483"/>
                      <a:pt x="28010" y="385248"/>
                      <a:pt x="35630" y="389693"/>
                    </a:cubicBezTo>
                    <a:cubicBezTo>
                      <a:pt x="35630" y="389693"/>
                      <a:pt x="51505" y="392233"/>
                      <a:pt x="51505" y="392233"/>
                    </a:cubicBezTo>
                    <a:cubicBezTo>
                      <a:pt x="61030" y="396043"/>
                      <a:pt x="56585" y="445573"/>
                      <a:pt x="54045" y="451923"/>
                    </a:cubicBezTo>
                    <a:cubicBezTo>
                      <a:pt x="55315" y="454463"/>
                      <a:pt x="47695" y="478593"/>
                      <a:pt x="43250" y="493833"/>
                    </a:cubicBezTo>
                    <a:cubicBezTo>
                      <a:pt x="52775" y="496373"/>
                      <a:pt x="67380" y="497008"/>
                      <a:pt x="73095" y="498278"/>
                    </a:cubicBezTo>
                    <a:cubicBezTo>
                      <a:pt x="91510" y="502088"/>
                      <a:pt x="110560" y="521138"/>
                      <a:pt x="128975" y="521138"/>
                    </a:cubicBezTo>
                    <a:cubicBezTo>
                      <a:pt x="129610" y="521138"/>
                      <a:pt x="130245" y="521138"/>
                      <a:pt x="130245" y="521138"/>
                    </a:cubicBezTo>
                    <a:cubicBezTo>
                      <a:pt x="135325" y="514788"/>
                      <a:pt x="147390" y="502088"/>
                      <a:pt x="149930" y="502723"/>
                    </a:cubicBezTo>
                    <a:cubicBezTo>
                      <a:pt x="151835" y="502723"/>
                      <a:pt x="148025" y="506533"/>
                      <a:pt x="147390" y="508438"/>
                    </a:cubicBezTo>
                    <a:cubicBezTo>
                      <a:pt x="146120" y="511613"/>
                      <a:pt x="146120" y="515423"/>
                      <a:pt x="148025" y="517963"/>
                    </a:cubicBezTo>
                    <a:cubicBezTo>
                      <a:pt x="150565" y="521773"/>
                      <a:pt x="157550" y="513518"/>
                      <a:pt x="158185" y="512883"/>
                    </a:cubicBezTo>
                    <a:cubicBezTo>
                      <a:pt x="159455" y="510978"/>
                      <a:pt x="164535" y="509708"/>
                      <a:pt x="164535" y="507168"/>
                    </a:cubicBezTo>
                    <a:cubicBezTo>
                      <a:pt x="165805" y="497008"/>
                      <a:pt x="152470" y="475418"/>
                      <a:pt x="149930" y="474783"/>
                    </a:cubicBezTo>
                    <a:close/>
                    <a:moveTo>
                      <a:pt x="259150" y="208083"/>
                    </a:moveTo>
                    <a:cubicBezTo>
                      <a:pt x="254070" y="215068"/>
                      <a:pt x="249625" y="227768"/>
                      <a:pt x="248990" y="223958"/>
                    </a:cubicBezTo>
                    <a:cubicBezTo>
                      <a:pt x="247720" y="216338"/>
                      <a:pt x="252800" y="211893"/>
                      <a:pt x="259150" y="208083"/>
                    </a:cubicBezTo>
                    <a:close/>
                    <a:moveTo>
                      <a:pt x="262325" y="129978"/>
                    </a:moveTo>
                    <a:cubicBezTo>
                      <a:pt x="262960" y="130613"/>
                      <a:pt x="264230" y="130613"/>
                      <a:pt x="264865" y="131248"/>
                    </a:cubicBezTo>
                    <a:cubicBezTo>
                      <a:pt x="262960" y="130613"/>
                      <a:pt x="260420" y="130613"/>
                      <a:pt x="258515" y="129978"/>
                    </a:cubicBezTo>
                    <a:cubicBezTo>
                      <a:pt x="254070" y="127438"/>
                      <a:pt x="247085" y="114103"/>
                      <a:pt x="242005" y="112833"/>
                    </a:cubicBezTo>
                    <a:cubicBezTo>
                      <a:pt x="252165" y="109023"/>
                      <a:pt x="252165" y="122993"/>
                      <a:pt x="262325" y="12997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37"/>
              <p:cNvSpPr/>
              <p:nvPr/>
            </p:nvSpPr>
            <p:spPr>
              <a:xfrm>
                <a:off x="8954520" y="2601595"/>
                <a:ext cx="38234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34" h="14019" extrusionOk="0">
                    <a:moveTo>
                      <a:pt x="28553" y="1270"/>
                    </a:moveTo>
                    <a:cubicBezTo>
                      <a:pt x="22203" y="635"/>
                      <a:pt x="20933" y="635"/>
                      <a:pt x="14583" y="0"/>
                    </a:cubicBezTo>
                    <a:cubicBezTo>
                      <a:pt x="-37487" y="27940"/>
                      <a:pt x="69828" y="6350"/>
                      <a:pt x="28553" y="127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37"/>
              <p:cNvSpPr/>
              <p:nvPr/>
            </p:nvSpPr>
            <p:spPr>
              <a:xfrm>
                <a:off x="8896356" y="2836731"/>
                <a:ext cx="6071" cy="11878"/>
              </a:xfrm>
              <a:custGeom>
                <a:avLst/>
                <a:gdLst/>
                <a:ahLst/>
                <a:cxnLst/>
                <a:rect l="l" t="t" r="r" b="b"/>
                <a:pathLst>
                  <a:path w="6071" h="11878" extrusionOk="0">
                    <a:moveTo>
                      <a:pt x="6071" y="11878"/>
                    </a:moveTo>
                    <a:cubicBezTo>
                      <a:pt x="5436" y="8068"/>
                      <a:pt x="4801" y="4893"/>
                      <a:pt x="4167" y="3623"/>
                    </a:cubicBezTo>
                    <a:cubicBezTo>
                      <a:pt x="-4724" y="-6537"/>
                      <a:pt x="2896" y="7433"/>
                      <a:pt x="6071" y="1187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37"/>
              <p:cNvSpPr/>
              <p:nvPr/>
            </p:nvSpPr>
            <p:spPr>
              <a:xfrm>
                <a:off x="8902427" y="2848610"/>
                <a:ext cx="1111" cy="5079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5079" extrusionOk="0">
                    <a:moveTo>
                      <a:pt x="635" y="1270"/>
                    </a:moveTo>
                    <a:cubicBezTo>
                      <a:pt x="635" y="1270"/>
                      <a:pt x="635" y="635"/>
                      <a:pt x="0" y="0"/>
                    </a:cubicBezTo>
                    <a:cubicBezTo>
                      <a:pt x="0" y="1905"/>
                      <a:pt x="635" y="3175"/>
                      <a:pt x="635" y="5080"/>
                    </a:cubicBezTo>
                    <a:cubicBezTo>
                      <a:pt x="1270" y="3810"/>
                      <a:pt x="1270" y="2540"/>
                      <a:pt x="635" y="127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37"/>
              <p:cNvSpPr/>
              <p:nvPr/>
            </p:nvSpPr>
            <p:spPr>
              <a:xfrm>
                <a:off x="8891615" y="2853689"/>
                <a:ext cx="12754" cy="24518"/>
              </a:xfrm>
              <a:custGeom>
                <a:avLst/>
                <a:gdLst/>
                <a:ahLst/>
                <a:cxnLst/>
                <a:rect l="l" t="t" r="r" b="b"/>
                <a:pathLst>
                  <a:path w="12754" h="24518" extrusionOk="0">
                    <a:moveTo>
                      <a:pt x="4462" y="22860"/>
                    </a:moveTo>
                    <a:cubicBezTo>
                      <a:pt x="14622" y="29845"/>
                      <a:pt x="13352" y="13335"/>
                      <a:pt x="11447" y="0"/>
                    </a:cubicBezTo>
                    <a:cubicBezTo>
                      <a:pt x="8272" y="6350"/>
                      <a:pt x="-7603" y="13970"/>
                      <a:pt x="4462" y="2286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37"/>
              <p:cNvSpPr/>
              <p:nvPr/>
            </p:nvSpPr>
            <p:spPr>
              <a:xfrm>
                <a:off x="8933393" y="2835275"/>
                <a:ext cx="186381" cy="207020"/>
              </a:xfrm>
              <a:custGeom>
                <a:avLst/>
                <a:gdLst/>
                <a:ahLst/>
                <a:cxnLst/>
                <a:rect l="l" t="t" r="r" b="b"/>
                <a:pathLst>
                  <a:path w="186381" h="207020" extrusionOk="0">
                    <a:moveTo>
                      <a:pt x="180490" y="8890"/>
                    </a:moveTo>
                    <a:cubicBezTo>
                      <a:pt x="180490" y="8890"/>
                      <a:pt x="160169" y="0"/>
                      <a:pt x="148740" y="0"/>
                    </a:cubicBezTo>
                    <a:cubicBezTo>
                      <a:pt x="134769" y="0"/>
                      <a:pt x="115085" y="10795"/>
                      <a:pt x="105560" y="20320"/>
                    </a:cubicBezTo>
                    <a:cubicBezTo>
                      <a:pt x="100480" y="24765"/>
                      <a:pt x="124610" y="24765"/>
                      <a:pt x="125880" y="31750"/>
                    </a:cubicBezTo>
                    <a:cubicBezTo>
                      <a:pt x="129055" y="47625"/>
                      <a:pt x="130325" y="75565"/>
                      <a:pt x="112544" y="76835"/>
                    </a:cubicBezTo>
                    <a:cubicBezTo>
                      <a:pt x="110640" y="76835"/>
                      <a:pt x="108100" y="81280"/>
                      <a:pt x="106830" y="79375"/>
                    </a:cubicBezTo>
                    <a:cubicBezTo>
                      <a:pt x="102385" y="73025"/>
                      <a:pt x="122705" y="66675"/>
                      <a:pt x="123340" y="62230"/>
                    </a:cubicBezTo>
                    <a:cubicBezTo>
                      <a:pt x="123975" y="57785"/>
                      <a:pt x="118894" y="24765"/>
                      <a:pt x="112544" y="27305"/>
                    </a:cubicBezTo>
                    <a:cubicBezTo>
                      <a:pt x="110640" y="27940"/>
                      <a:pt x="110640" y="31115"/>
                      <a:pt x="110005" y="33020"/>
                    </a:cubicBezTo>
                    <a:cubicBezTo>
                      <a:pt x="109369" y="37465"/>
                      <a:pt x="113815" y="41275"/>
                      <a:pt x="112544" y="45720"/>
                    </a:cubicBezTo>
                    <a:cubicBezTo>
                      <a:pt x="111275" y="50165"/>
                      <a:pt x="102385" y="50165"/>
                      <a:pt x="100480" y="57150"/>
                    </a:cubicBezTo>
                    <a:cubicBezTo>
                      <a:pt x="99844" y="59690"/>
                      <a:pt x="101750" y="75565"/>
                      <a:pt x="93494" y="74930"/>
                    </a:cubicBezTo>
                    <a:cubicBezTo>
                      <a:pt x="87144" y="74295"/>
                      <a:pt x="92860" y="62230"/>
                      <a:pt x="91590" y="56515"/>
                    </a:cubicBezTo>
                    <a:cubicBezTo>
                      <a:pt x="90319" y="48260"/>
                      <a:pt x="75080" y="60325"/>
                      <a:pt x="75715" y="52070"/>
                    </a:cubicBezTo>
                    <a:cubicBezTo>
                      <a:pt x="76350" y="47625"/>
                      <a:pt x="85240" y="52705"/>
                      <a:pt x="88415" y="50165"/>
                    </a:cubicBezTo>
                    <a:cubicBezTo>
                      <a:pt x="89050" y="50165"/>
                      <a:pt x="85875" y="37465"/>
                      <a:pt x="89050" y="33020"/>
                    </a:cubicBezTo>
                    <a:cubicBezTo>
                      <a:pt x="89685" y="32385"/>
                      <a:pt x="97305" y="20320"/>
                      <a:pt x="96669" y="19685"/>
                    </a:cubicBezTo>
                    <a:cubicBezTo>
                      <a:pt x="94130" y="17780"/>
                      <a:pt x="81430" y="24765"/>
                      <a:pt x="78255" y="24130"/>
                    </a:cubicBezTo>
                    <a:cubicBezTo>
                      <a:pt x="70635" y="22860"/>
                      <a:pt x="52219" y="8255"/>
                      <a:pt x="43330" y="11430"/>
                    </a:cubicBezTo>
                    <a:cubicBezTo>
                      <a:pt x="40155" y="12700"/>
                      <a:pt x="49044" y="15875"/>
                      <a:pt x="52219" y="17780"/>
                    </a:cubicBezTo>
                    <a:cubicBezTo>
                      <a:pt x="61744" y="22225"/>
                      <a:pt x="77619" y="29845"/>
                      <a:pt x="63650" y="41910"/>
                    </a:cubicBezTo>
                    <a:cubicBezTo>
                      <a:pt x="59840" y="45085"/>
                      <a:pt x="52219" y="36830"/>
                      <a:pt x="49044" y="40640"/>
                    </a:cubicBezTo>
                    <a:cubicBezTo>
                      <a:pt x="47775" y="42545"/>
                      <a:pt x="51585" y="45085"/>
                      <a:pt x="52219" y="46990"/>
                    </a:cubicBezTo>
                    <a:cubicBezTo>
                      <a:pt x="52219" y="48895"/>
                      <a:pt x="51585" y="51435"/>
                      <a:pt x="49680" y="52705"/>
                    </a:cubicBezTo>
                    <a:cubicBezTo>
                      <a:pt x="43330" y="59690"/>
                      <a:pt x="26185" y="57785"/>
                      <a:pt x="27455" y="56515"/>
                    </a:cubicBezTo>
                    <a:cubicBezTo>
                      <a:pt x="28090" y="55245"/>
                      <a:pt x="25550" y="53340"/>
                      <a:pt x="24280" y="53340"/>
                    </a:cubicBezTo>
                    <a:cubicBezTo>
                      <a:pt x="16660" y="52705"/>
                      <a:pt x="-4295" y="48895"/>
                      <a:pt x="785" y="55245"/>
                    </a:cubicBezTo>
                    <a:cubicBezTo>
                      <a:pt x="5230" y="60960"/>
                      <a:pt x="20469" y="61595"/>
                      <a:pt x="17294" y="67945"/>
                    </a:cubicBezTo>
                    <a:cubicBezTo>
                      <a:pt x="16025" y="70485"/>
                      <a:pt x="11580" y="67310"/>
                      <a:pt x="9040" y="67310"/>
                    </a:cubicBezTo>
                    <a:cubicBezTo>
                      <a:pt x="6500" y="67310"/>
                      <a:pt x="2055" y="64135"/>
                      <a:pt x="785" y="66675"/>
                    </a:cubicBezTo>
                    <a:cubicBezTo>
                      <a:pt x="-485" y="69850"/>
                      <a:pt x="18565" y="71755"/>
                      <a:pt x="22375" y="84455"/>
                    </a:cubicBezTo>
                    <a:cubicBezTo>
                      <a:pt x="24915" y="93980"/>
                      <a:pt x="10310" y="90805"/>
                      <a:pt x="13485" y="95885"/>
                    </a:cubicBezTo>
                    <a:cubicBezTo>
                      <a:pt x="16025" y="99695"/>
                      <a:pt x="26819" y="112395"/>
                      <a:pt x="23644" y="118745"/>
                    </a:cubicBezTo>
                    <a:cubicBezTo>
                      <a:pt x="21105" y="123190"/>
                      <a:pt x="10944" y="121285"/>
                      <a:pt x="10310" y="126365"/>
                    </a:cubicBezTo>
                    <a:cubicBezTo>
                      <a:pt x="7769" y="135890"/>
                      <a:pt x="16660" y="130810"/>
                      <a:pt x="16660" y="133350"/>
                    </a:cubicBezTo>
                    <a:cubicBezTo>
                      <a:pt x="16660" y="138430"/>
                      <a:pt x="21105" y="142240"/>
                      <a:pt x="24280" y="146685"/>
                    </a:cubicBezTo>
                    <a:cubicBezTo>
                      <a:pt x="25550" y="147955"/>
                      <a:pt x="16025" y="144780"/>
                      <a:pt x="24915" y="156210"/>
                    </a:cubicBezTo>
                    <a:cubicBezTo>
                      <a:pt x="26185" y="157480"/>
                      <a:pt x="28725" y="158115"/>
                      <a:pt x="30630" y="156845"/>
                    </a:cubicBezTo>
                    <a:cubicBezTo>
                      <a:pt x="45235" y="146685"/>
                      <a:pt x="59205" y="171450"/>
                      <a:pt x="70000" y="164465"/>
                    </a:cubicBezTo>
                    <a:cubicBezTo>
                      <a:pt x="71269" y="163830"/>
                      <a:pt x="73175" y="160020"/>
                      <a:pt x="73810" y="161925"/>
                    </a:cubicBezTo>
                    <a:cubicBezTo>
                      <a:pt x="75080" y="164465"/>
                      <a:pt x="71905" y="168275"/>
                      <a:pt x="72540" y="171450"/>
                    </a:cubicBezTo>
                    <a:cubicBezTo>
                      <a:pt x="73810" y="175260"/>
                      <a:pt x="79525" y="176530"/>
                      <a:pt x="77619" y="176530"/>
                    </a:cubicBezTo>
                    <a:cubicBezTo>
                      <a:pt x="61744" y="179070"/>
                      <a:pt x="83335" y="182245"/>
                      <a:pt x="79525" y="188595"/>
                    </a:cubicBezTo>
                    <a:cubicBezTo>
                      <a:pt x="78255" y="191135"/>
                      <a:pt x="71905" y="187325"/>
                      <a:pt x="71905" y="189865"/>
                    </a:cubicBezTo>
                    <a:cubicBezTo>
                      <a:pt x="71905" y="194945"/>
                      <a:pt x="116355" y="214630"/>
                      <a:pt x="118894" y="203835"/>
                    </a:cubicBezTo>
                    <a:cubicBezTo>
                      <a:pt x="119530" y="200660"/>
                      <a:pt x="115085" y="198755"/>
                      <a:pt x="115085" y="195580"/>
                    </a:cubicBezTo>
                    <a:cubicBezTo>
                      <a:pt x="115085" y="192405"/>
                      <a:pt x="124610" y="187325"/>
                      <a:pt x="120800" y="182245"/>
                    </a:cubicBezTo>
                    <a:cubicBezTo>
                      <a:pt x="118894" y="179705"/>
                      <a:pt x="101115" y="179705"/>
                      <a:pt x="107465" y="171450"/>
                    </a:cubicBezTo>
                    <a:cubicBezTo>
                      <a:pt x="108735" y="170180"/>
                      <a:pt x="113815" y="172085"/>
                      <a:pt x="115085" y="168910"/>
                    </a:cubicBezTo>
                    <a:cubicBezTo>
                      <a:pt x="121435" y="152400"/>
                      <a:pt x="152550" y="171450"/>
                      <a:pt x="156994" y="154305"/>
                    </a:cubicBezTo>
                    <a:cubicBezTo>
                      <a:pt x="162075" y="133985"/>
                      <a:pt x="127785" y="133985"/>
                      <a:pt x="129690" y="117475"/>
                    </a:cubicBezTo>
                    <a:cubicBezTo>
                      <a:pt x="132230" y="92075"/>
                      <a:pt x="162710" y="101600"/>
                      <a:pt x="174140" y="87630"/>
                    </a:cubicBezTo>
                    <a:cubicBezTo>
                      <a:pt x="189380" y="69215"/>
                      <a:pt x="171600" y="59055"/>
                      <a:pt x="172869" y="41275"/>
                    </a:cubicBezTo>
                    <a:cubicBezTo>
                      <a:pt x="175410" y="26670"/>
                      <a:pt x="196365" y="20320"/>
                      <a:pt x="180490" y="889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37"/>
              <p:cNvSpPr/>
              <p:nvPr/>
            </p:nvSpPr>
            <p:spPr>
              <a:xfrm>
                <a:off x="8796307" y="2900023"/>
                <a:ext cx="120175" cy="109193"/>
              </a:xfrm>
              <a:custGeom>
                <a:avLst/>
                <a:gdLst/>
                <a:ahLst/>
                <a:cxnLst/>
                <a:rect l="l" t="t" r="r" b="b"/>
                <a:pathLst>
                  <a:path w="120175" h="109193" extrusionOk="0">
                    <a:moveTo>
                      <a:pt x="104215" y="107337"/>
                    </a:moveTo>
                    <a:cubicBezTo>
                      <a:pt x="116280" y="98447"/>
                      <a:pt x="108660" y="77492"/>
                      <a:pt x="114375" y="67967"/>
                    </a:cubicBezTo>
                    <a:cubicBezTo>
                      <a:pt x="115645" y="66062"/>
                      <a:pt x="119455" y="67332"/>
                      <a:pt x="120090" y="65427"/>
                    </a:cubicBezTo>
                    <a:cubicBezTo>
                      <a:pt x="121360" y="59712"/>
                      <a:pt x="108025" y="45107"/>
                      <a:pt x="106755" y="38757"/>
                    </a:cubicBezTo>
                    <a:cubicBezTo>
                      <a:pt x="104850" y="30502"/>
                      <a:pt x="113740" y="31772"/>
                      <a:pt x="106120" y="10817"/>
                    </a:cubicBezTo>
                    <a:cubicBezTo>
                      <a:pt x="104215" y="9547"/>
                      <a:pt x="102945" y="5737"/>
                      <a:pt x="101040" y="7007"/>
                    </a:cubicBezTo>
                    <a:lnTo>
                      <a:pt x="101040" y="22247"/>
                    </a:lnTo>
                    <a:cubicBezTo>
                      <a:pt x="97865" y="26692"/>
                      <a:pt x="95325" y="22882"/>
                      <a:pt x="87070" y="29867"/>
                    </a:cubicBezTo>
                    <a:cubicBezTo>
                      <a:pt x="85800" y="31137"/>
                      <a:pt x="85165" y="41297"/>
                      <a:pt x="79450" y="34947"/>
                    </a:cubicBezTo>
                    <a:cubicBezTo>
                      <a:pt x="70560" y="25422"/>
                      <a:pt x="87070" y="25422"/>
                      <a:pt x="92150" y="20977"/>
                    </a:cubicBezTo>
                    <a:cubicBezTo>
                      <a:pt x="94690" y="18437"/>
                      <a:pt x="86435" y="16532"/>
                      <a:pt x="83895" y="13992"/>
                    </a:cubicBezTo>
                    <a:cubicBezTo>
                      <a:pt x="82625" y="12722"/>
                      <a:pt x="74370" y="-613"/>
                      <a:pt x="71195" y="22"/>
                    </a:cubicBezTo>
                    <a:cubicBezTo>
                      <a:pt x="64845" y="1292"/>
                      <a:pt x="38175" y="16532"/>
                      <a:pt x="25475" y="15897"/>
                    </a:cubicBezTo>
                    <a:cubicBezTo>
                      <a:pt x="22935" y="15897"/>
                      <a:pt x="3885" y="-3153"/>
                      <a:pt x="75" y="12722"/>
                    </a:cubicBezTo>
                    <a:cubicBezTo>
                      <a:pt x="-1195" y="18437"/>
                      <a:pt x="14045" y="31137"/>
                      <a:pt x="13410" y="36217"/>
                    </a:cubicBezTo>
                    <a:cubicBezTo>
                      <a:pt x="13410" y="38122"/>
                      <a:pt x="7695" y="36217"/>
                      <a:pt x="7695" y="38757"/>
                    </a:cubicBezTo>
                    <a:cubicBezTo>
                      <a:pt x="7060" y="45107"/>
                      <a:pt x="17220" y="40662"/>
                      <a:pt x="17855" y="43202"/>
                    </a:cubicBezTo>
                    <a:cubicBezTo>
                      <a:pt x="19125" y="45742"/>
                      <a:pt x="21665" y="87017"/>
                      <a:pt x="26745" y="87652"/>
                    </a:cubicBezTo>
                    <a:cubicBezTo>
                      <a:pt x="33730" y="88287"/>
                      <a:pt x="19760" y="71142"/>
                      <a:pt x="26745" y="72412"/>
                    </a:cubicBezTo>
                    <a:cubicBezTo>
                      <a:pt x="35000" y="73682"/>
                      <a:pt x="47065" y="82572"/>
                      <a:pt x="36270" y="90827"/>
                    </a:cubicBezTo>
                    <a:cubicBezTo>
                      <a:pt x="34365" y="92097"/>
                      <a:pt x="29920" y="93367"/>
                      <a:pt x="31190" y="94637"/>
                    </a:cubicBezTo>
                    <a:cubicBezTo>
                      <a:pt x="37540" y="102892"/>
                      <a:pt x="46430" y="94002"/>
                      <a:pt x="47700" y="93367"/>
                    </a:cubicBezTo>
                    <a:cubicBezTo>
                      <a:pt x="50875" y="92097"/>
                      <a:pt x="52780" y="99082"/>
                      <a:pt x="55955" y="100352"/>
                    </a:cubicBezTo>
                    <a:cubicBezTo>
                      <a:pt x="65480" y="106067"/>
                      <a:pt x="97230" y="112417"/>
                      <a:pt x="104215" y="10733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37"/>
              <p:cNvSpPr/>
              <p:nvPr/>
            </p:nvSpPr>
            <p:spPr>
              <a:xfrm>
                <a:off x="9052367" y="3027865"/>
                <a:ext cx="50690" cy="31599"/>
              </a:xfrm>
              <a:custGeom>
                <a:avLst/>
                <a:gdLst/>
                <a:ahLst/>
                <a:cxnLst/>
                <a:rect l="l" t="t" r="r" b="b"/>
                <a:pathLst>
                  <a:path w="50690" h="31599" extrusionOk="0">
                    <a:moveTo>
                      <a:pt x="23416" y="449"/>
                    </a:moveTo>
                    <a:cubicBezTo>
                      <a:pt x="16431" y="-186"/>
                      <a:pt x="21511" y="-821"/>
                      <a:pt x="21511" y="3624"/>
                    </a:cubicBezTo>
                    <a:cubicBezTo>
                      <a:pt x="22146" y="16324"/>
                      <a:pt x="8176" y="10609"/>
                      <a:pt x="5001" y="20769"/>
                    </a:cubicBezTo>
                    <a:cubicBezTo>
                      <a:pt x="5001" y="21404"/>
                      <a:pt x="-1984" y="23309"/>
                      <a:pt x="556" y="26484"/>
                    </a:cubicBezTo>
                    <a:cubicBezTo>
                      <a:pt x="11351" y="39819"/>
                      <a:pt x="16431" y="23309"/>
                      <a:pt x="23416" y="19499"/>
                    </a:cubicBezTo>
                    <a:cubicBezTo>
                      <a:pt x="27226" y="17594"/>
                      <a:pt x="57071" y="32199"/>
                      <a:pt x="49451" y="15689"/>
                    </a:cubicBezTo>
                    <a:cubicBezTo>
                      <a:pt x="46276" y="8069"/>
                      <a:pt x="29131" y="6164"/>
                      <a:pt x="23416" y="44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37"/>
              <p:cNvSpPr/>
              <p:nvPr/>
            </p:nvSpPr>
            <p:spPr>
              <a:xfrm>
                <a:off x="8789398" y="2991485"/>
                <a:ext cx="44195" cy="45671"/>
              </a:xfrm>
              <a:custGeom>
                <a:avLst/>
                <a:gdLst/>
                <a:ahLst/>
                <a:cxnLst/>
                <a:rect l="l" t="t" r="r" b="b"/>
                <a:pathLst>
                  <a:path w="44195" h="45671" extrusionOk="0">
                    <a:moveTo>
                      <a:pt x="13335" y="0"/>
                    </a:moveTo>
                    <a:cubicBezTo>
                      <a:pt x="13335" y="0"/>
                      <a:pt x="0" y="0"/>
                      <a:pt x="0" y="4445"/>
                    </a:cubicBezTo>
                    <a:cubicBezTo>
                      <a:pt x="0" y="7620"/>
                      <a:pt x="17780" y="16510"/>
                      <a:pt x="20320" y="19685"/>
                    </a:cubicBezTo>
                    <a:cubicBezTo>
                      <a:pt x="29210" y="31750"/>
                      <a:pt x="11430" y="24130"/>
                      <a:pt x="12064" y="24765"/>
                    </a:cubicBezTo>
                    <a:cubicBezTo>
                      <a:pt x="16510" y="29845"/>
                      <a:pt x="33655" y="55880"/>
                      <a:pt x="43180" y="41275"/>
                    </a:cubicBezTo>
                    <a:cubicBezTo>
                      <a:pt x="50164" y="29845"/>
                      <a:pt x="19050" y="6350"/>
                      <a:pt x="133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37"/>
              <p:cNvSpPr/>
              <p:nvPr/>
            </p:nvSpPr>
            <p:spPr>
              <a:xfrm>
                <a:off x="8881447" y="2995721"/>
                <a:ext cx="42570" cy="70730"/>
              </a:xfrm>
              <a:custGeom>
                <a:avLst/>
                <a:gdLst/>
                <a:ahLst/>
                <a:cxnLst/>
                <a:rect l="l" t="t" r="r" b="b"/>
                <a:pathLst>
                  <a:path w="42570" h="70730" extrusionOk="0">
                    <a:moveTo>
                      <a:pt x="26060" y="21798"/>
                    </a:moveTo>
                    <a:cubicBezTo>
                      <a:pt x="13360" y="33863"/>
                      <a:pt x="15901" y="32593"/>
                      <a:pt x="12090" y="44658"/>
                    </a:cubicBezTo>
                    <a:cubicBezTo>
                      <a:pt x="10820" y="49103"/>
                      <a:pt x="-610" y="47833"/>
                      <a:pt x="26" y="52278"/>
                    </a:cubicBezTo>
                    <a:cubicBezTo>
                      <a:pt x="1295" y="61168"/>
                      <a:pt x="4470" y="80853"/>
                      <a:pt x="12090" y="64343"/>
                    </a:cubicBezTo>
                    <a:cubicBezTo>
                      <a:pt x="16535" y="54183"/>
                      <a:pt x="20345" y="43388"/>
                      <a:pt x="26060" y="33863"/>
                    </a:cubicBezTo>
                    <a:cubicBezTo>
                      <a:pt x="32410" y="23068"/>
                      <a:pt x="38126" y="14178"/>
                      <a:pt x="42570" y="1478"/>
                    </a:cubicBezTo>
                    <a:cubicBezTo>
                      <a:pt x="38760" y="-6142"/>
                      <a:pt x="29870" y="17988"/>
                      <a:pt x="26060" y="2179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37"/>
              <p:cNvSpPr/>
              <p:nvPr/>
            </p:nvSpPr>
            <p:spPr>
              <a:xfrm>
                <a:off x="8626837" y="2978312"/>
                <a:ext cx="35532" cy="51907"/>
              </a:xfrm>
              <a:custGeom>
                <a:avLst/>
                <a:gdLst/>
                <a:ahLst/>
                <a:cxnLst/>
                <a:rect l="l" t="t" r="r" b="b"/>
                <a:pathLst>
                  <a:path w="35532" h="51907" extrusionOk="0">
                    <a:moveTo>
                      <a:pt x="23495" y="2378"/>
                    </a:moveTo>
                    <a:cubicBezTo>
                      <a:pt x="24130" y="-162"/>
                      <a:pt x="17780" y="-797"/>
                      <a:pt x="16511" y="1108"/>
                    </a:cubicBezTo>
                    <a:cubicBezTo>
                      <a:pt x="4445" y="15713"/>
                      <a:pt x="2540" y="33493"/>
                      <a:pt x="0" y="51908"/>
                    </a:cubicBezTo>
                    <a:cubicBezTo>
                      <a:pt x="1270" y="48733"/>
                      <a:pt x="4445" y="32223"/>
                      <a:pt x="6986" y="30953"/>
                    </a:cubicBezTo>
                    <a:cubicBezTo>
                      <a:pt x="9525" y="29683"/>
                      <a:pt x="13336" y="31588"/>
                      <a:pt x="15875" y="31588"/>
                    </a:cubicBezTo>
                    <a:cubicBezTo>
                      <a:pt x="19050" y="31588"/>
                      <a:pt x="22225" y="32223"/>
                      <a:pt x="24765" y="32223"/>
                    </a:cubicBezTo>
                    <a:cubicBezTo>
                      <a:pt x="27940" y="32223"/>
                      <a:pt x="38100" y="32858"/>
                      <a:pt x="34925" y="32223"/>
                    </a:cubicBezTo>
                    <a:cubicBezTo>
                      <a:pt x="-12064" y="20793"/>
                      <a:pt x="18415" y="21428"/>
                      <a:pt x="23495" y="237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37"/>
              <p:cNvSpPr/>
              <p:nvPr/>
            </p:nvSpPr>
            <p:spPr>
              <a:xfrm>
                <a:off x="8922199" y="3034029"/>
                <a:ext cx="91205" cy="68043"/>
              </a:xfrm>
              <a:custGeom>
                <a:avLst/>
                <a:gdLst/>
                <a:ahLst/>
                <a:cxnLst/>
                <a:rect l="l" t="t" r="r" b="b"/>
                <a:pathLst>
                  <a:path w="91205" h="68043" extrusionOk="0">
                    <a:moveTo>
                      <a:pt x="75478" y="15240"/>
                    </a:moveTo>
                    <a:cubicBezTo>
                      <a:pt x="72303" y="15240"/>
                      <a:pt x="74843" y="22225"/>
                      <a:pt x="72938" y="24130"/>
                    </a:cubicBezTo>
                    <a:cubicBezTo>
                      <a:pt x="71033" y="26035"/>
                      <a:pt x="66588" y="24130"/>
                      <a:pt x="65318" y="26670"/>
                    </a:cubicBezTo>
                    <a:cubicBezTo>
                      <a:pt x="64048" y="28575"/>
                      <a:pt x="70398" y="32385"/>
                      <a:pt x="68493" y="33020"/>
                    </a:cubicBezTo>
                    <a:cubicBezTo>
                      <a:pt x="57698" y="37465"/>
                      <a:pt x="40553" y="1905"/>
                      <a:pt x="31028" y="1270"/>
                    </a:cubicBezTo>
                    <a:cubicBezTo>
                      <a:pt x="31028" y="1270"/>
                      <a:pt x="24043" y="0"/>
                      <a:pt x="20233" y="0"/>
                    </a:cubicBezTo>
                    <a:cubicBezTo>
                      <a:pt x="-3897" y="1270"/>
                      <a:pt x="17058" y="16510"/>
                      <a:pt x="13883" y="24130"/>
                    </a:cubicBezTo>
                    <a:cubicBezTo>
                      <a:pt x="8803" y="36195"/>
                      <a:pt x="-2627" y="12065"/>
                      <a:pt x="548" y="28575"/>
                    </a:cubicBezTo>
                    <a:cubicBezTo>
                      <a:pt x="2453" y="38100"/>
                      <a:pt x="27853" y="48260"/>
                      <a:pt x="35473" y="55880"/>
                    </a:cubicBezTo>
                    <a:cubicBezTo>
                      <a:pt x="35473" y="55880"/>
                      <a:pt x="48173" y="67945"/>
                      <a:pt x="48173" y="67945"/>
                    </a:cubicBezTo>
                    <a:cubicBezTo>
                      <a:pt x="51348" y="69215"/>
                      <a:pt x="60238" y="57785"/>
                      <a:pt x="64048" y="57150"/>
                    </a:cubicBezTo>
                    <a:cubicBezTo>
                      <a:pt x="73573" y="55880"/>
                      <a:pt x="78018" y="66040"/>
                      <a:pt x="85638" y="65405"/>
                    </a:cubicBezTo>
                    <a:cubicBezTo>
                      <a:pt x="96433" y="64770"/>
                      <a:pt x="90718" y="16510"/>
                      <a:pt x="75478" y="1524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37"/>
              <p:cNvSpPr/>
              <p:nvPr/>
            </p:nvSpPr>
            <p:spPr>
              <a:xfrm>
                <a:off x="9010312" y="3041456"/>
                <a:ext cx="45865" cy="72240"/>
              </a:xfrm>
              <a:custGeom>
                <a:avLst/>
                <a:gdLst/>
                <a:ahLst/>
                <a:cxnLst/>
                <a:rect l="l" t="t" r="r" b="b"/>
                <a:pathLst>
                  <a:path w="45865" h="72240" extrusionOk="0">
                    <a:moveTo>
                      <a:pt x="16575" y="194"/>
                    </a:moveTo>
                    <a:cubicBezTo>
                      <a:pt x="13400" y="1464"/>
                      <a:pt x="65" y="-1711"/>
                      <a:pt x="65" y="1464"/>
                    </a:cubicBezTo>
                    <a:cubicBezTo>
                      <a:pt x="-1205" y="10989"/>
                      <a:pt x="16575" y="30674"/>
                      <a:pt x="17845" y="43374"/>
                    </a:cubicBezTo>
                    <a:cubicBezTo>
                      <a:pt x="19115" y="51629"/>
                      <a:pt x="10225" y="57344"/>
                      <a:pt x="17210" y="68139"/>
                    </a:cubicBezTo>
                    <a:cubicBezTo>
                      <a:pt x="18480" y="70044"/>
                      <a:pt x="21020" y="73219"/>
                      <a:pt x="22290" y="71949"/>
                    </a:cubicBezTo>
                    <a:cubicBezTo>
                      <a:pt x="24195" y="70044"/>
                      <a:pt x="22290" y="66234"/>
                      <a:pt x="22290" y="63694"/>
                    </a:cubicBezTo>
                    <a:lnTo>
                      <a:pt x="22925" y="47184"/>
                    </a:lnTo>
                    <a:cubicBezTo>
                      <a:pt x="26735" y="37659"/>
                      <a:pt x="50230" y="31309"/>
                      <a:pt x="45150" y="19879"/>
                    </a:cubicBezTo>
                    <a:cubicBezTo>
                      <a:pt x="39435" y="8449"/>
                      <a:pt x="21655" y="8449"/>
                      <a:pt x="16575" y="19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1" name="Google Shape;291;p37"/>
            <p:cNvSpPr/>
            <p:nvPr/>
          </p:nvSpPr>
          <p:spPr>
            <a:xfrm>
              <a:off x="10745833" y="4251419"/>
              <a:ext cx="479425" cy="557691"/>
            </a:xfrm>
            <a:custGeom>
              <a:avLst/>
              <a:gdLst/>
              <a:ahLst/>
              <a:cxnLst/>
              <a:rect l="l" t="t" r="r" b="b"/>
              <a:pathLst>
                <a:path w="479425" h="557691" extrusionOk="0">
                  <a:moveTo>
                    <a:pt x="259715" y="541560"/>
                  </a:moveTo>
                  <a:cubicBezTo>
                    <a:pt x="267335" y="540290"/>
                    <a:pt x="276860" y="546640"/>
                    <a:pt x="284480" y="545370"/>
                  </a:cubicBezTo>
                  <a:cubicBezTo>
                    <a:pt x="294640" y="543465"/>
                    <a:pt x="283210" y="510445"/>
                    <a:pt x="285115" y="507270"/>
                  </a:cubicBezTo>
                  <a:cubicBezTo>
                    <a:pt x="292735" y="493935"/>
                    <a:pt x="304800" y="490760"/>
                    <a:pt x="313055" y="479330"/>
                  </a:cubicBezTo>
                  <a:cubicBezTo>
                    <a:pt x="320675" y="468535"/>
                    <a:pt x="304165" y="463455"/>
                    <a:pt x="316865" y="453930"/>
                  </a:cubicBezTo>
                  <a:cubicBezTo>
                    <a:pt x="321310" y="450755"/>
                    <a:pt x="335280" y="449485"/>
                    <a:pt x="337820" y="445040"/>
                  </a:cubicBezTo>
                  <a:cubicBezTo>
                    <a:pt x="339725" y="441865"/>
                    <a:pt x="333375" y="430435"/>
                    <a:pt x="333375" y="426625"/>
                  </a:cubicBezTo>
                  <a:cubicBezTo>
                    <a:pt x="334010" y="421545"/>
                    <a:pt x="343535" y="411385"/>
                    <a:pt x="342265" y="406940"/>
                  </a:cubicBezTo>
                  <a:cubicBezTo>
                    <a:pt x="339725" y="397415"/>
                    <a:pt x="318770" y="382810"/>
                    <a:pt x="324485" y="365030"/>
                  </a:cubicBezTo>
                  <a:cubicBezTo>
                    <a:pt x="326390" y="359315"/>
                    <a:pt x="347980" y="340900"/>
                    <a:pt x="354330" y="339630"/>
                  </a:cubicBezTo>
                  <a:cubicBezTo>
                    <a:pt x="366395" y="337090"/>
                    <a:pt x="359410" y="375825"/>
                    <a:pt x="364490" y="373285"/>
                  </a:cubicBezTo>
                  <a:cubicBezTo>
                    <a:pt x="370205" y="370745"/>
                    <a:pt x="371475" y="354870"/>
                    <a:pt x="377190" y="352965"/>
                  </a:cubicBezTo>
                  <a:cubicBezTo>
                    <a:pt x="380365" y="351695"/>
                    <a:pt x="379095" y="363125"/>
                    <a:pt x="382905" y="361855"/>
                  </a:cubicBezTo>
                  <a:cubicBezTo>
                    <a:pt x="382905" y="361855"/>
                    <a:pt x="391795" y="347885"/>
                    <a:pt x="392430" y="347885"/>
                  </a:cubicBezTo>
                  <a:cubicBezTo>
                    <a:pt x="394970" y="345980"/>
                    <a:pt x="405130" y="367570"/>
                    <a:pt x="414655" y="367570"/>
                  </a:cubicBezTo>
                  <a:cubicBezTo>
                    <a:pt x="424815" y="367570"/>
                    <a:pt x="420370" y="354870"/>
                    <a:pt x="424815" y="350425"/>
                  </a:cubicBezTo>
                  <a:cubicBezTo>
                    <a:pt x="433070" y="342805"/>
                    <a:pt x="438150" y="365030"/>
                    <a:pt x="442595" y="366935"/>
                  </a:cubicBezTo>
                  <a:cubicBezTo>
                    <a:pt x="448310" y="370110"/>
                    <a:pt x="454025" y="358680"/>
                    <a:pt x="459105" y="356775"/>
                  </a:cubicBezTo>
                  <a:cubicBezTo>
                    <a:pt x="460375" y="356140"/>
                    <a:pt x="479425" y="350425"/>
                    <a:pt x="479425" y="349790"/>
                  </a:cubicBezTo>
                  <a:cubicBezTo>
                    <a:pt x="479425" y="344710"/>
                    <a:pt x="443230" y="338995"/>
                    <a:pt x="446405" y="328835"/>
                  </a:cubicBezTo>
                  <a:cubicBezTo>
                    <a:pt x="447040" y="325660"/>
                    <a:pt x="452755" y="327565"/>
                    <a:pt x="454660" y="324390"/>
                  </a:cubicBezTo>
                  <a:cubicBezTo>
                    <a:pt x="457200" y="319945"/>
                    <a:pt x="452755" y="314230"/>
                    <a:pt x="452120" y="309150"/>
                  </a:cubicBezTo>
                  <a:cubicBezTo>
                    <a:pt x="441325" y="246285"/>
                    <a:pt x="411480" y="280575"/>
                    <a:pt x="396875" y="255810"/>
                  </a:cubicBezTo>
                  <a:cubicBezTo>
                    <a:pt x="395605" y="253270"/>
                    <a:pt x="397510" y="250730"/>
                    <a:pt x="398145" y="247555"/>
                  </a:cubicBezTo>
                  <a:cubicBezTo>
                    <a:pt x="398145" y="246285"/>
                    <a:pt x="400685" y="235490"/>
                    <a:pt x="398780" y="233585"/>
                  </a:cubicBezTo>
                  <a:cubicBezTo>
                    <a:pt x="398145" y="232315"/>
                    <a:pt x="377190" y="238665"/>
                    <a:pt x="382905" y="229140"/>
                  </a:cubicBezTo>
                  <a:cubicBezTo>
                    <a:pt x="384810" y="226600"/>
                    <a:pt x="389255" y="227235"/>
                    <a:pt x="391160" y="225330"/>
                  </a:cubicBezTo>
                  <a:cubicBezTo>
                    <a:pt x="394970" y="220250"/>
                    <a:pt x="393700" y="191675"/>
                    <a:pt x="386715" y="187865"/>
                  </a:cubicBezTo>
                  <a:cubicBezTo>
                    <a:pt x="367665" y="177070"/>
                    <a:pt x="386715" y="201835"/>
                    <a:pt x="368935" y="199295"/>
                  </a:cubicBezTo>
                  <a:cubicBezTo>
                    <a:pt x="368935" y="199295"/>
                    <a:pt x="359410" y="187865"/>
                    <a:pt x="359410" y="187865"/>
                  </a:cubicBezTo>
                  <a:cubicBezTo>
                    <a:pt x="349250" y="176435"/>
                    <a:pt x="329565" y="169450"/>
                    <a:pt x="328295" y="156750"/>
                  </a:cubicBezTo>
                  <a:cubicBezTo>
                    <a:pt x="325755" y="133255"/>
                    <a:pt x="349250" y="87535"/>
                    <a:pt x="320675" y="72295"/>
                  </a:cubicBezTo>
                  <a:cubicBezTo>
                    <a:pt x="307340" y="65310"/>
                    <a:pt x="315595" y="88170"/>
                    <a:pt x="300990" y="83725"/>
                  </a:cubicBezTo>
                  <a:cubicBezTo>
                    <a:pt x="280670" y="78010"/>
                    <a:pt x="275590" y="15145"/>
                    <a:pt x="234315" y="60865"/>
                  </a:cubicBezTo>
                  <a:cubicBezTo>
                    <a:pt x="231140" y="64675"/>
                    <a:pt x="230505" y="41180"/>
                    <a:pt x="223520" y="47530"/>
                  </a:cubicBezTo>
                  <a:cubicBezTo>
                    <a:pt x="203200" y="65945"/>
                    <a:pt x="225425" y="36735"/>
                    <a:pt x="215900" y="32290"/>
                  </a:cubicBezTo>
                  <a:cubicBezTo>
                    <a:pt x="207645" y="29115"/>
                    <a:pt x="190500" y="43085"/>
                    <a:pt x="182880" y="38640"/>
                  </a:cubicBezTo>
                  <a:lnTo>
                    <a:pt x="181610" y="25940"/>
                  </a:lnTo>
                  <a:cubicBezTo>
                    <a:pt x="175260" y="18320"/>
                    <a:pt x="146685" y="4350"/>
                    <a:pt x="137160" y="1810"/>
                  </a:cubicBezTo>
                  <a:cubicBezTo>
                    <a:pt x="107950" y="-6445"/>
                    <a:pt x="99695" y="15780"/>
                    <a:pt x="76200" y="23400"/>
                  </a:cubicBezTo>
                  <a:cubicBezTo>
                    <a:pt x="62230" y="27845"/>
                    <a:pt x="19050" y="22765"/>
                    <a:pt x="17780" y="25305"/>
                  </a:cubicBezTo>
                  <a:cubicBezTo>
                    <a:pt x="15875" y="30385"/>
                    <a:pt x="25400" y="35465"/>
                    <a:pt x="23495" y="40545"/>
                  </a:cubicBezTo>
                  <a:cubicBezTo>
                    <a:pt x="22860" y="42450"/>
                    <a:pt x="19050" y="41815"/>
                    <a:pt x="17145" y="41180"/>
                  </a:cubicBezTo>
                  <a:cubicBezTo>
                    <a:pt x="3810" y="36735"/>
                    <a:pt x="9525" y="29750"/>
                    <a:pt x="1270" y="48800"/>
                  </a:cubicBezTo>
                  <a:lnTo>
                    <a:pt x="0" y="53880"/>
                  </a:lnTo>
                  <a:cubicBezTo>
                    <a:pt x="18415" y="52610"/>
                    <a:pt x="38100" y="57055"/>
                    <a:pt x="48895" y="67215"/>
                  </a:cubicBezTo>
                  <a:cubicBezTo>
                    <a:pt x="75565" y="91980"/>
                    <a:pt x="78105" y="128810"/>
                    <a:pt x="97155" y="157385"/>
                  </a:cubicBezTo>
                  <a:cubicBezTo>
                    <a:pt x="102870" y="165640"/>
                    <a:pt x="113665" y="180880"/>
                    <a:pt x="118745" y="186595"/>
                  </a:cubicBezTo>
                  <a:cubicBezTo>
                    <a:pt x="122555" y="190405"/>
                    <a:pt x="130810" y="187230"/>
                    <a:pt x="133985" y="191675"/>
                  </a:cubicBezTo>
                  <a:lnTo>
                    <a:pt x="133350" y="207550"/>
                  </a:lnTo>
                  <a:cubicBezTo>
                    <a:pt x="147955" y="245650"/>
                    <a:pt x="222885" y="265970"/>
                    <a:pt x="234950" y="342170"/>
                  </a:cubicBezTo>
                  <a:cubicBezTo>
                    <a:pt x="240665" y="379000"/>
                    <a:pt x="220980" y="415830"/>
                    <a:pt x="224790" y="453295"/>
                  </a:cubicBezTo>
                  <a:cubicBezTo>
                    <a:pt x="226060" y="465995"/>
                    <a:pt x="245110" y="516160"/>
                    <a:pt x="243205" y="523780"/>
                  </a:cubicBezTo>
                  <a:cubicBezTo>
                    <a:pt x="241935" y="528860"/>
                    <a:pt x="230505" y="528860"/>
                    <a:pt x="231140" y="534575"/>
                  </a:cubicBezTo>
                  <a:cubicBezTo>
                    <a:pt x="231140" y="534575"/>
                    <a:pt x="245110" y="542830"/>
                    <a:pt x="245110" y="542830"/>
                  </a:cubicBezTo>
                  <a:cubicBezTo>
                    <a:pt x="245110" y="542830"/>
                    <a:pt x="253365" y="557435"/>
                    <a:pt x="253365" y="557435"/>
                  </a:cubicBezTo>
                  <a:cubicBezTo>
                    <a:pt x="256540" y="559975"/>
                    <a:pt x="253365" y="542830"/>
                    <a:pt x="259715" y="541560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7"/>
            <p:cNvSpPr/>
            <p:nvPr/>
          </p:nvSpPr>
          <p:spPr>
            <a:xfrm>
              <a:off x="5610486" y="4799510"/>
              <a:ext cx="675587" cy="930473"/>
            </a:xfrm>
            <a:custGeom>
              <a:avLst/>
              <a:gdLst/>
              <a:ahLst/>
              <a:cxnLst/>
              <a:rect l="l" t="t" r="r" b="b"/>
              <a:pathLst>
                <a:path w="675587" h="930473" extrusionOk="0">
                  <a:moveTo>
                    <a:pt x="269341" y="814524"/>
                  </a:moveTo>
                  <a:cubicBezTo>
                    <a:pt x="281406" y="805635"/>
                    <a:pt x="295376" y="805635"/>
                    <a:pt x="304266" y="790395"/>
                  </a:cubicBezTo>
                  <a:cubicBezTo>
                    <a:pt x="306171" y="787855"/>
                    <a:pt x="304901" y="783410"/>
                    <a:pt x="307441" y="781505"/>
                  </a:cubicBezTo>
                  <a:cubicBezTo>
                    <a:pt x="322681" y="771345"/>
                    <a:pt x="353796" y="795474"/>
                    <a:pt x="360781" y="761820"/>
                  </a:cubicBezTo>
                  <a:cubicBezTo>
                    <a:pt x="361416" y="759280"/>
                    <a:pt x="359511" y="756740"/>
                    <a:pt x="357606" y="755470"/>
                  </a:cubicBezTo>
                  <a:cubicBezTo>
                    <a:pt x="357606" y="755470"/>
                    <a:pt x="340461" y="754199"/>
                    <a:pt x="340461" y="754199"/>
                  </a:cubicBezTo>
                  <a:cubicBezTo>
                    <a:pt x="334111" y="748485"/>
                    <a:pt x="333476" y="718640"/>
                    <a:pt x="332206" y="709749"/>
                  </a:cubicBezTo>
                  <a:cubicBezTo>
                    <a:pt x="330936" y="701495"/>
                    <a:pt x="323316" y="698955"/>
                    <a:pt x="326491" y="691335"/>
                  </a:cubicBezTo>
                  <a:cubicBezTo>
                    <a:pt x="327126" y="690065"/>
                    <a:pt x="353161" y="650060"/>
                    <a:pt x="353796" y="650060"/>
                  </a:cubicBezTo>
                  <a:cubicBezTo>
                    <a:pt x="361416" y="644980"/>
                    <a:pt x="389991" y="645615"/>
                    <a:pt x="394436" y="637995"/>
                  </a:cubicBezTo>
                  <a:cubicBezTo>
                    <a:pt x="395706" y="635455"/>
                    <a:pt x="391261" y="632915"/>
                    <a:pt x="391896" y="630374"/>
                  </a:cubicBezTo>
                  <a:cubicBezTo>
                    <a:pt x="393801" y="620849"/>
                    <a:pt x="412851" y="617040"/>
                    <a:pt x="413486" y="604974"/>
                  </a:cubicBezTo>
                  <a:cubicBezTo>
                    <a:pt x="414121" y="591005"/>
                    <a:pt x="396341" y="595449"/>
                    <a:pt x="391261" y="587195"/>
                  </a:cubicBezTo>
                  <a:cubicBezTo>
                    <a:pt x="389356" y="584655"/>
                    <a:pt x="395071" y="581480"/>
                    <a:pt x="394436" y="578305"/>
                  </a:cubicBezTo>
                  <a:cubicBezTo>
                    <a:pt x="393166" y="573860"/>
                    <a:pt x="386816" y="572590"/>
                    <a:pt x="384911" y="568145"/>
                  </a:cubicBezTo>
                  <a:cubicBezTo>
                    <a:pt x="377291" y="548460"/>
                    <a:pt x="392531" y="519249"/>
                    <a:pt x="392531" y="517980"/>
                  </a:cubicBezTo>
                  <a:cubicBezTo>
                    <a:pt x="391261" y="509090"/>
                    <a:pt x="369671" y="474799"/>
                    <a:pt x="374116" y="468449"/>
                  </a:cubicBezTo>
                  <a:cubicBezTo>
                    <a:pt x="375386" y="466545"/>
                    <a:pt x="378561" y="470355"/>
                    <a:pt x="381101" y="470990"/>
                  </a:cubicBezTo>
                  <a:cubicBezTo>
                    <a:pt x="390626" y="474165"/>
                    <a:pt x="443966" y="497024"/>
                    <a:pt x="449681" y="495120"/>
                  </a:cubicBezTo>
                  <a:cubicBezTo>
                    <a:pt x="460476" y="492580"/>
                    <a:pt x="487146" y="454480"/>
                    <a:pt x="488416" y="442415"/>
                  </a:cubicBezTo>
                  <a:cubicBezTo>
                    <a:pt x="489686" y="430349"/>
                    <a:pt x="476351" y="421460"/>
                    <a:pt x="476351" y="411935"/>
                  </a:cubicBezTo>
                  <a:cubicBezTo>
                    <a:pt x="475716" y="386535"/>
                    <a:pt x="518896" y="400505"/>
                    <a:pt x="522706" y="381455"/>
                  </a:cubicBezTo>
                  <a:cubicBezTo>
                    <a:pt x="523976" y="376374"/>
                    <a:pt x="513816" y="370660"/>
                    <a:pt x="518896" y="363674"/>
                  </a:cubicBezTo>
                  <a:cubicBezTo>
                    <a:pt x="518896" y="363674"/>
                    <a:pt x="528421" y="357324"/>
                    <a:pt x="528421" y="357324"/>
                  </a:cubicBezTo>
                  <a:cubicBezTo>
                    <a:pt x="536041" y="345260"/>
                    <a:pt x="548741" y="307795"/>
                    <a:pt x="550011" y="295095"/>
                  </a:cubicBezTo>
                  <a:cubicBezTo>
                    <a:pt x="551281" y="286840"/>
                    <a:pt x="543026" y="276680"/>
                    <a:pt x="544296" y="268424"/>
                  </a:cubicBezTo>
                  <a:cubicBezTo>
                    <a:pt x="546836" y="252549"/>
                    <a:pt x="553821" y="265249"/>
                    <a:pt x="561441" y="262710"/>
                  </a:cubicBezTo>
                  <a:cubicBezTo>
                    <a:pt x="574776" y="258265"/>
                    <a:pt x="583031" y="239849"/>
                    <a:pt x="596366" y="234770"/>
                  </a:cubicBezTo>
                  <a:cubicBezTo>
                    <a:pt x="604621" y="231595"/>
                    <a:pt x="617956" y="236674"/>
                    <a:pt x="627481" y="232230"/>
                  </a:cubicBezTo>
                  <a:cubicBezTo>
                    <a:pt x="636371" y="227785"/>
                    <a:pt x="670026" y="207465"/>
                    <a:pt x="673836" y="198574"/>
                  </a:cubicBezTo>
                  <a:cubicBezTo>
                    <a:pt x="685266" y="171270"/>
                    <a:pt x="637006" y="168095"/>
                    <a:pt x="637641" y="159840"/>
                  </a:cubicBezTo>
                  <a:cubicBezTo>
                    <a:pt x="638276" y="153490"/>
                    <a:pt x="653516" y="133805"/>
                    <a:pt x="650976" y="128090"/>
                  </a:cubicBezTo>
                  <a:cubicBezTo>
                    <a:pt x="649706" y="125549"/>
                    <a:pt x="643356" y="128090"/>
                    <a:pt x="642086" y="124915"/>
                  </a:cubicBezTo>
                  <a:cubicBezTo>
                    <a:pt x="640181" y="121740"/>
                    <a:pt x="648436" y="117930"/>
                    <a:pt x="646531" y="114755"/>
                  </a:cubicBezTo>
                  <a:cubicBezTo>
                    <a:pt x="640816" y="103960"/>
                    <a:pt x="633831" y="111580"/>
                    <a:pt x="626211" y="105865"/>
                  </a:cubicBezTo>
                  <a:cubicBezTo>
                    <a:pt x="622401" y="102690"/>
                    <a:pt x="623036" y="95070"/>
                    <a:pt x="617956" y="93165"/>
                  </a:cubicBezTo>
                  <a:cubicBezTo>
                    <a:pt x="616686" y="92530"/>
                    <a:pt x="616051" y="95705"/>
                    <a:pt x="615416" y="96974"/>
                  </a:cubicBezTo>
                  <a:cubicBezTo>
                    <a:pt x="610971" y="103960"/>
                    <a:pt x="604621" y="96974"/>
                    <a:pt x="597636" y="94435"/>
                  </a:cubicBezTo>
                  <a:cubicBezTo>
                    <a:pt x="592556" y="92530"/>
                    <a:pt x="570966" y="76020"/>
                    <a:pt x="565886" y="78560"/>
                  </a:cubicBezTo>
                  <a:lnTo>
                    <a:pt x="563981" y="91260"/>
                  </a:lnTo>
                  <a:cubicBezTo>
                    <a:pt x="560806" y="93799"/>
                    <a:pt x="529056" y="96340"/>
                    <a:pt x="525881" y="94435"/>
                  </a:cubicBezTo>
                  <a:cubicBezTo>
                    <a:pt x="521436" y="92530"/>
                    <a:pt x="522706" y="83640"/>
                    <a:pt x="518261" y="81735"/>
                  </a:cubicBezTo>
                  <a:cubicBezTo>
                    <a:pt x="518261" y="81735"/>
                    <a:pt x="500481" y="82370"/>
                    <a:pt x="500481" y="82370"/>
                  </a:cubicBezTo>
                  <a:cubicBezTo>
                    <a:pt x="497306" y="80465"/>
                    <a:pt x="509371" y="78560"/>
                    <a:pt x="508101" y="75385"/>
                  </a:cubicBezTo>
                  <a:cubicBezTo>
                    <a:pt x="505561" y="70305"/>
                    <a:pt x="499211" y="68399"/>
                    <a:pt x="493496" y="67130"/>
                  </a:cubicBezTo>
                  <a:cubicBezTo>
                    <a:pt x="488416" y="65224"/>
                    <a:pt x="470636" y="67765"/>
                    <a:pt x="467461" y="64590"/>
                  </a:cubicBezTo>
                  <a:cubicBezTo>
                    <a:pt x="466191" y="63320"/>
                    <a:pt x="470636" y="60145"/>
                    <a:pt x="469366" y="58874"/>
                  </a:cubicBezTo>
                  <a:cubicBezTo>
                    <a:pt x="461746" y="47445"/>
                    <a:pt x="442061" y="70940"/>
                    <a:pt x="431266" y="61415"/>
                  </a:cubicBezTo>
                  <a:cubicBezTo>
                    <a:pt x="402056" y="36649"/>
                    <a:pt x="464286" y="31570"/>
                    <a:pt x="452856" y="15695"/>
                  </a:cubicBezTo>
                  <a:cubicBezTo>
                    <a:pt x="437616" y="-5260"/>
                    <a:pt x="387451" y="-2720"/>
                    <a:pt x="360781" y="8710"/>
                  </a:cubicBezTo>
                  <a:lnTo>
                    <a:pt x="352526" y="13155"/>
                  </a:lnTo>
                  <a:cubicBezTo>
                    <a:pt x="347446" y="17599"/>
                    <a:pt x="328396" y="32205"/>
                    <a:pt x="326491" y="39190"/>
                  </a:cubicBezTo>
                  <a:cubicBezTo>
                    <a:pt x="321411" y="58240"/>
                    <a:pt x="342366" y="51890"/>
                    <a:pt x="350621" y="55065"/>
                  </a:cubicBezTo>
                  <a:cubicBezTo>
                    <a:pt x="352526" y="55699"/>
                    <a:pt x="346811" y="56335"/>
                    <a:pt x="344906" y="56335"/>
                  </a:cubicBezTo>
                  <a:cubicBezTo>
                    <a:pt x="333476" y="57605"/>
                    <a:pt x="330301" y="52524"/>
                    <a:pt x="328396" y="64590"/>
                  </a:cubicBezTo>
                  <a:cubicBezTo>
                    <a:pt x="323316" y="96974"/>
                    <a:pt x="310616" y="126185"/>
                    <a:pt x="319506" y="157299"/>
                  </a:cubicBezTo>
                  <a:cubicBezTo>
                    <a:pt x="323316" y="170635"/>
                    <a:pt x="292201" y="197940"/>
                    <a:pt x="293471" y="210005"/>
                  </a:cubicBezTo>
                  <a:cubicBezTo>
                    <a:pt x="293471" y="210640"/>
                    <a:pt x="302361" y="212545"/>
                    <a:pt x="299821" y="216990"/>
                  </a:cubicBezTo>
                  <a:cubicBezTo>
                    <a:pt x="298551" y="219530"/>
                    <a:pt x="281406" y="222070"/>
                    <a:pt x="289661" y="229690"/>
                  </a:cubicBezTo>
                  <a:cubicBezTo>
                    <a:pt x="293471" y="232865"/>
                    <a:pt x="308711" y="230960"/>
                    <a:pt x="304266" y="231595"/>
                  </a:cubicBezTo>
                  <a:cubicBezTo>
                    <a:pt x="297281" y="232865"/>
                    <a:pt x="272516" y="241120"/>
                    <a:pt x="268706" y="244930"/>
                  </a:cubicBezTo>
                  <a:cubicBezTo>
                    <a:pt x="256006" y="257630"/>
                    <a:pt x="248386" y="279220"/>
                    <a:pt x="236321" y="293824"/>
                  </a:cubicBezTo>
                  <a:cubicBezTo>
                    <a:pt x="232511" y="298270"/>
                    <a:pt x="221081" y="308430"/>
                    <a:pt x="219811" y="313510"/>
                  </a:cubicBezTo>
                  <a:cubicBezTo>
                    <a:pt x="216636" y="326210"/>
                    <a:pt x="238226" y="319224"/>
                    <a:pt x="233146" y="331924"/>
                  </a:cubicBezTo>
                  <a:cubicBezTo>
                    <a:pt x="231876" y="335735"/>
                    <a:pt x="226796" y="324305"/>
                    <a:pt x="222986" y="324940"/>
                  </a:cubicBezTo>
                  <a:cubicBezTo>
                    <a:pt x="220446" y="324940"/>
                    <a:pt x="219176" y="329385"/>
                    <a:pt x="217906" y="331290"/>
                  </a:cubicBezTo>
                  <a:cubicBezTo>
                    <a:pt x="196316" y="357960"/>
                    <a:pt x="174091" y="390345"/>
                    <a:pt x="148691" y="413205"/>
                  </a:cubicBezTo>
                  <a:cubicBezTo>
                    <a:pt x="144881" y="416380"/>
                    <a:pt x="130276" y="420824"/>
                    <a:pt x="128371" y="425270"/>
                  </a:cubicBezTo>
                  <a:cubicBezTo>
                    <a:pt x="127736" y="427810"/>
                    <a:pt x="131546" y="430349"/>
                    <a:pt x="130911" y="432890"/>
                  </a:cubicBezTo>
                  <a:cubicBezTo>
                    <a:pt x="130276" y="435430"/>
                    <a:pt x="127736" y="428445"/>
                    <a:pt x="125196" y="427174"/>
                  </a:cubicBezTo>
                  <a:cubicBezTo>
                    <a:pt x="120751" y="424635"/>
                    <a:pt x="115671" y="430985"/>
                    <a:pt x="110591" y="431620"/>
                  </a:cubicBezTo>
                  <a:cubicBezTo>
                    <a:pt x="108686" y="431620"/>
                    <a:pt x="106146" y="430985"/>
                    <a:pt x="104241" y="430985"/>
                  </a:cubicBezTo>
                  <a:cubicBezTo>
                    <a:pt x="102336" y="430985"/>
                    <a:pt x="99161" y="428445"/>
                    <a:pt x="97891" y="430349"/>
                  </a:cubicBezTo>
                  <a:cubicBezTo>
                    <a:pt x="97256" y="430985"/>
                    <a:pt x="103606" y="448765"/>
                    <a:pt x="97891" y="457020"/>
                  </a:cubicBezTo>
                  <a:cubicBezTo>
                    <a:pt x="92811" y="465274"/>
                    <a:pt x="81381" y="470355"/>
                    <a:pt x="76301" y="478610"/>
                  </a:cubicBezTo>
                  <a:cubicBezTo>
                    <a:pt x="64236" y="497660"/>
                    <a:pt x="57251" y="523060"/>
                    <a:pt x="42646" y="538935"/>
                  </a:cubicBezTo>
                  <a:cubicBezTo>
                    <a:pt x="40741" y="540840"/>
                    <a:pt x="55346" y="569415"/>
                    <a:pt x="56616" y="573224"/>
                  </a:cubicBezTo>
                  <a:cubicBezTo>
                    <a:pt x="59156" y="578940"/>
                    <a:pt x="67411" y="592274"/>
                    <a:pt x="67411" y="598624"/>
                  </a:cubicBezTo>
                  <a:cubicBezTo>
                    <a:pt x="67411" y="606880"/>
                    <a:pt x="47726" y="604340"/>
                    <a:pt x="68046" y="606880"/>
                  </a:cubicBezTo>
                  <a:cubicBezTo>
                    <a:pt x="70586" y="607515"/>
                    <a:pt x="73761" y="607515"/>
                    <a:pt x="76301" y="608149"/>
                  </a:cubicBezTo>
                  <a:cubicBezTo>
                    <a:pt x="85826" y="609420"/>
                    <a:pt x="102336" y="603705"/>
                    <a:pt x="109956" y="605610"/>
                  </a:cubicBezTo>
                  <a:cubicBezTo>
                    <a:pt x="114401" y="606880"/>
                    <a:pt x="117576" y="619580"/>
                    <a:pt x="123926" y="617674"/>
                  </a:cubicBezTo>
                  <a:cubicBezTo>
                    <a:pt x="125831" y="617040"/>
                    <a:pt x="128371" y="615135"/>
                    <a:pt x="128371" y="612595"/>
                  </a:cubicBezTo>
                  <a:cubicBezTo>
                    <a:pt x="128371" y="610690"/>
                    <a:pt x="123291" y="612595"/>
                    <a:pt x="123926" y="610690"/>
                  </a:cubicBezTo>
                  <a:cubicBezTo>
                    <a:pt x="125196" y="606880"/>
                    <a:pt x="131546" y="607515"/>
                    <a:pt x="134086" y="604340"/>
                  </a:cubicBezTo>
                  <a:cubicBezTo>
                    <a:pt x="135356" y="603070"/>
                    <a:pt x="135356" y="608149"/>
                    <a:pt x="134721" y="609420"/>
                  </a:cubicBezTo>
                  <a:cubicBezTo>
                    <a:pt x="134086" y="614499"/>
                    <a:pt x="129641" y="620215"/>
                    <a:pt x="130911" y="626565"/>
                  </a:cubicBezTo>
                  <a:cubicBezTo>
                    <a:pt x="132816" y="634820"/>
                    <a:pt x="148056" y="638630"/>
                    <a:pt x="147421" y="639265"/>
                  </a:cubicBezTo>
                  <a:cubicBezTo>
                    <a:pt x="131546" y="648790"/>
                    <a:pt x="114401" y="613865"/>
                    <a:pt x="102971" y="609420"/>
                  </a:cubicBezTo>
                  <a:cubicBezTo>
                    <a:pt x="100431" y="608149"/>
                    <a:pt x="105511" y="613865"/>
                    <a:pt x="106781" y="616405"/>
                  </a:cubicBezTo>
                  <a:cubicBezTo>
                    <a:pt x="109321" y="620849"/>
                    <a:pt x="113131" y="625295"/>
                    <a:pt x="113766" y="630374"/>
                  </a:cubicBezTo>
                  <a:cubicBezTo>
                    <a:pt x="120116" y="668474"/>
                    <a:pt x="80111" y="686255"/>
                    <a:pt x="75031" y="705305"/>
                  </a:cubicBezTo>
                  <a:lnTo>
                    <a:pt x="82016" y="714830"/>
                  </a:lnTo>
                  <a:cubicBezTo>
                    <a:pt x="85191" y="725624"/>
                    <a:pt x="73761" y="737690"/>
                    <a:pt x="72491" y="747849"/>
                  </a:cubicBezTo>
                  <a:cubicBezTo>
                    <a:pt x="71221" y="756740"/>
                    <a:pt x="83921" y="749120"/>
                    <a:pt x="83921" y="752295"/>
                  </a:cubicBezTo>
                  <a:cubicBezTo>
                    <a:pt x="83921" y="753565"/>
                    <a:pt x="63601" y="761185"/>
                    <a:pt x="61061" y="770074"/>
                  </a:cubicBezTo>
                  <a:cubicBezTo>
                    <a:pt x="53441" y="797380"/>
                    <a:pt x="38201" y="820874"/>
                    <a:pt x="19786" y="844370"/>
                  </a:cubicBezTo>
                  <a:cubicBezTo>
                    <a:pt x="15341" y="850085"/>
                    <a:pt x="3276" y="853895"/>
                    <a:pt x="101" y="860245"/>
                  </a:cubicBezTo>
                  <a:cubicBezTo>
                    <a:pt x="-534" y="861515"/>
                    <a:pt x="2006" y="862785"/>
                    <a:pt x="2641" y="864690"/>
                  </a:cubicBezTo>
                  <a:cubicBezTo>
                    <a:pt x="7721" y="873580"/>
                    <a:pt x="57251" y="860245"/>
                    <a:pt x="71856" y="870405"/>
                  </a:cubicBezTo>
                  <a:cubicBezTo>
                    <a:pt x="78841" y="875485"/>
                    <a:pt x="162661" y="930095"/>
                    <a:pt x="162661" y="930095"/>
                  </a:cubicBezTo>
                  <a:cubicBezTo>
                    <a:pt x="177901" y="933270"/>
                    <a:pt x="201396" y="915490"/>
                    <a:pt x="217271" y="913585"/>
                  </a:cubicBezTo>
                  <a:cubicBezTo>
                    <a:pt x="219811" y="913585"/>
                    <a:pt x="226796" y="914220"/>
                    <a:pt x="235051" y="915490"/>
                  </a:cubicBezTo>
                  <a:cubicBezTo>
                    <a:pt x="243306" y="878660"/>
                    <a:pt x="237591" y="838655"/>
                    <a:pt x="269341" y="814524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" name="Google Shape;293;p37"/>
            <p:cNvGrpSpPr/>
            <p:nvPr/>
          </p:nvGrpSpPr>
          <p:grpSpPr>
            <a:xfrm>
              <a:off x="6848161" y="1329760"/>
              <a:ext cx="1084083" cy="2256187"/>
              <a:chOff x="6848161" y="1329760"/>
              <a:chExt cx="1084083" cy="2256187"/>
            </a:xfrm>
          </p:grpSpPr>
          <p:sp>
            <p:nvSpPr>
              <p:cNvPr id="294" name="Google Shape;294;p37"/>
              <p:cNvSpPr/>
              <p:nvPr/>
            </p:nvSpPr>
            <p:spPr>
              <a:xfrm>
                <a:off x="7476385" y="1342389"/>
                <a:ext cx="17300" cy="29882"/>
              </a:xfrm>
              <a:custGeom>
                <a:avLst/>
                <a:gdLst/>
                <a:ahLst/>
                <a:cxnLst/>
                <a:rect l="l" t="t" r="r" b="b"/>
                <a:pathLst>
                  <a:path w="17300" h="29882" extrusionOk="0">
                    <a:moveTo>
                      <a:pt x="4278" y="27940"/>
                    </a:moveTo>
                    <a:cubicBezTo>
                      <a:pt x="4913" y="26670"/>
                      <a:pt x="4278" y="24765"/>
                      <a:pt x="4278" y="23495"/>
                    </a:cubicBezTo>
                    <a:cubicBezTo>
                      <a:pt x="4278" y="21590"/>
                      <a:pt x="3008" y="18415"/>
                      <a:pt x="4278" y="19050"/>
                    </a:cubicBezTo>
                    <a:cubicBezTo>
                      <a:pt x="4913" y="19050"/>
                      <a:pt x="17613" y="40640"/>
                      <a:pt x="10628" y="22860"/>
                    </a:cubicBezTo>
                    <a:cubicBezTo>
                      <a:pt x="4913" y="9525"/>
                      <a:pt x="11898" y="22860"/>
                      <a:pt x="16343" y="23495"/>
                    </a:cubicBezTo>
                    <a:cubicBezTo>
                      <a:pt x="18883" y="23495"/>
                      <a:pt x="15708" y="18415"/>
                      <a:pt x="14438" y="16510"/>
                    </a:cubicBezTo>
                    <a:cubicBezTo>
                      <a:pt x="10628" y="10795"/>
                      <a:pt x="11263" y="6350"/>
                      <a:pt x="11263" y="0"/>
                    </a:cubicBezTo>
                    <a:cubicBezTo>
                      <a:pt x="9358" y="5080"/>
                      <a:pt x="1103" y="14605"/>
                      <a:pt x="468" y="17780"/>
                    </a:cubicBezTo>
                    <a:cubicBezTo>
                      <a:pt x="-1437" y="20955"/>
                      <a:pt x="3008" y="31750"/>
                      <a:pt x="4278" y="2794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37"/>
              <p:cNvSpPr/>
              <p:nvPr/>
            </p:nvSpPr>
            <p:spPr>
              <a:xfrm>
                <a:off x="7415835" y="1329760"/>
                <a:ext cx="37522" cy="75494"/>
              </a:xfrm>
              <a:custGeom>
                <a:avLst/>
                <a:gdLst/>
                <a:ahLst/>
                <a:cxnLst/>
                <a:rect l="l" t="t" r="r" b="b"/>
                <a:pathLst>
                  <a:path w="37522" h="75494" extrusionOk="0">
                    <a:moveTo>
                      <a:pt x="1327" y="24694"/>
                    </a:moveTo>
                    <a:cubicBezTo>
                      <a:pt x="5137" y="29139"/>
                      <a:pt x="12757" y="36124"/>
                      <a:pt x="14662" y="38664"/>
                    </a:cubicBezTo>
                    <a:cubicBezTo>
                      <a:pt x="17837" y="43744"/>
                      <a:pt x="24187" y="75494"/>
                      <a:pt x="31807" y="75494"/>
                    </a:cubicBezTo>
                    <a:cubicBezTo>
                      <a:pt x="33077" y="75494"/>
                      <a:pt x="37522" y="59619"/>
                      <a:pt x="37522" y="58984"/>
                    </a:cubicBezTo>
                    <a:lnTo>
                      <a:pt x="26727" y="51999"/>
                    </a:lnTo>
                    <a:cubicBezTo>
                      <a:pt x="27362" y="50094"/>
                      <a:pt x="32442" y="53269"/>
                      <a:pt x="33712" y="51364"/>
                    </a:cubicBezTo>
                    <a:cubicBezTo>
                      <a:pt x="40062" y="43109"/>
                      <a:pt x="25457" y="44379"/>
                      <a:pt x="25457" y="42474"/>
                    </a:cubicBezTo>
                    <a:cubicBezTo>
                      <a:pt x="24822" y="39934"/>
                      <a:pt x="31807" y="41204"/>
                      <a:pt x="31807" y="38664"/>
                    </a:cubicBezTo>
                    <a:cubicBezTo>
                      <a:pt x="32442" y="34219"/>
                      <a:pt x="26727" y="32314"/>
                      <a:pt x="23552" y="28504"/>
                    </a:cubicBezTo>
                    <a:cubicBezTo>
                      <a:pt x="24822" y="25964"/>
                      <a:pt x="22917" y="20884"/>
                      <a:pt x="21012" y="15169"/>
                    </a:cubicBezTo>
                    <a:cubicBezTo>
                      <a:pt x="21012" y="10089"/>
                      <a:pt x="21012" y="5644"/>
                      <a:pt x="14027" y="564"/>
                    </a:cubicBezTo>
                    <a:cubicBezTo>
                      <a:pt x="8947" y="-1341"/>
                      <a:pt x="8947" y="1834"/>
                      <a:pt x="8947" y="6279"/>
                    </a:cubicBezTo>
                    <a:cubicBezTo>
                      <a:pt x="8947" y="14534"/>
                      <a:pt x="2597" y="13899"/>
                      <a:pt x="692" y="20249"/>
                    </a:cubicBezTo>
                    <a:cubicBezTo>
                      <a:pt x="-578" y="21519"/>
                      <a:pt x="57" y="22789"/>
                      <a:pt x="1327" y="24694"/>
                    </a:cubicBezTo>
                    <a:lnTo>
                      <a:pt x="1327" y="24694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37"/>
              <p:cNvSpPr/>
              <p:nvPr/>
            </p:nvSpPr>
            <p:spPr>
              <a:xfrm>
                <a:off x="7436213" y="1332905"/>
                <a:ext cx="36995" cy="54582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54582" extrusionOk="0">
                    <a:moveTo>
                      <a:pt x="17780" y="43774"/>
                    </a:moveTo>
                    <a:cubicBezTo>
                      <a:pt x="26670" y="44409"/>
                      <a:pt x="10795" y="17104"/>
                      <a:pt x="22860" y="29804"/>
                    </a:cubicBezTo>
                    <a:cubicBezTo>
                      <a:pt x="26035" y="32979"/>
                      <a:pt x="21590" y="55204"/>
                      <a:pt x="22225" y="54569"/>
                    </a:cubicBezTo>
                    <a:cubicBezTo>
                      <a:pt x="35560" y="51394"/>
                      <a:pt x="24130" y="41234"/>
                      <a:pt x="27940" y="38059"/>
                    </a:cubicBezTo>
                    <a:cubicBezTo>
                      <a:pt x="30480" y="35519"/>
                      <a:pt x="36830" y="46949"/>
                      <a:pt x="35560" y="43774"/>
                    </a:cubicBezTo>
                    <a:cubicBezTo>
                      <a:pt x="35560" y="43774"/>
                      <a:pt x="25400" y="31074"/>
                      <a:pt x="25400" y="31074"/>
                    </a:cubicBezTo>
                    <a:cubicBezTo>
                      <a:pt x="23495" y="24724"/>
                      <a:pt x="38735" y="38694"/>
                      <a:pt x="36830" y="31709"/>
                    </a:cubicBezTo>
                    <a:cubicBezTo>
                      <a:pt x="34925" y="24089"/>
                      <a:pt x="16510" y="8214"/>
                      <a:pt x="15240" y="8849"/>
                    </a:cubicBezTo>
                    <a:cubicBezTo>
                      <a:pt x="12700" y="10119"/>
                      <a:pt x="13970" y="17739"/>
                      <a:pt x="10795" y="16469"/>
                    </a:cubicBezTo>
                    <a:cubicBezTo>
                      <a:pt x="6350" y="14564"/>
                      <a:pt x="14605" y="6309"/>
                      <a:pt x="18415" y="3769"/>
                    </a:cubicBezTo>
                    <a:cubicBezTo>
                      <a:pt x="13970" y="-41"/>
                      <a:pt x="0" y="-676"/>
                      <a:pt x="0" y="594"/>
                    </a:cubicBezTo>
                    <a:cubicBezTo>
                      <a:pt x="1270" y="16469"/>
                      <a:pt x="8255" y="25359"/>
                      <a:pt x="14605" y="38694"/>
                    </a:cubicBezTo>
                    <a:cubicBezTo>
                      <a:pt x="15875" y="39964"/>
                      <a:pt x="15875" y="43774"/>
                      <a:pt x="17780" y="4377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37"/>
              <p:cNvSpPr/>
              <p:nvPr/>
            </p:nvSpPr>
            <p:spPr>
              <a:xfrm>
                <a:off x="7406480" y="1452859"/>
                <a:ext cx="19572" cy="41208"/>
              </a:xfrm>
              <a:custGeom>
                <a:avLst/>
                <a:gdLst/>
                <a:ahLst/>
                <a:cxnLst/>
                <a:rect l="l" t="t" r="r" b="b"/>
                <a:pathLst>
                  <a:path w="19572" h="41208" extrusionOk="0">
                    <a:moveTo>
                      <a:pt x="9413" y="40026"/>
                    </a:moveTo>
                    <a:cubicBezTo>
                      <a:pt x="17033" y="45741"/>
                      <a:pt x="18938" y="29231"/>
                      <a:pt x="18303" y="22881"/>
                    </a:cubicBezTo>
                    <a:cubicBezTo>
                      <a:pt x="17668" y="19071"/>
                      <a:pt x="8778" y="16531"/>
                      <a:pt x="11318" y="13991"/>
                    </a:cubicBezTo>
                    <a:cubicBezTo>
                      <a:pt x="13223" y="12086"/>
                      <a:pt x="17033" y="13991"/>
                      <a:pt x="19573" y="13991"/>
                    </a:cubicBezTo>
                    <a:cubicBezTo>
                      <a:pt x="-747" y="-24744"/>
                      <a:pt x="-7097" y="27961"/>
                      <a:pt x="9413" y="4002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37"/>
              <p:cNvSpPr/>
              <p:nvPr/>
            </p:nvSpPr>
            <p:spPr>
              <a:xfrm>
                <a:off x="6848161" y="2021204"/>
                <a:ext cx="978065" cy="1564743"/>
              </a:xfrm>
              <a:custGeom>
                <a:avLst/>
                <a:gdLst/>
                <a:ahLst/>
                <a:cxnLst/>
                <a:rect l="l" t="t" r="r" b="b"/>
                <a:pathLst>
                  <a:path w="978065" h="1564743" extrusionOk="0">
                    <a:moveTo>
                      <a:pt x="960796" y="1214120"/>
                    </a:moveTo>
                    <a:cubicBezTo>
                      <a:pt x="918887" y="1163955"/>
                      <a:pt x="888406" y="1190625"/>
                      <a:pt x="861737" y="1166495"/>
                    </a:cubicBezTo>
                    <a:cubicBezTo>
                      <a:pt x="856656" y="1161415"/>
                      <a:pt x="834431" y="1198245"/>
                      <a:pt x="834431" y="1198245"/>
                    </a:cubicBezTo>
                    <a:cubicBezTo>
                      <a:pt x="829351" y="1193800"/>
                      <a:pt x="810301" y="1170305"/>
                      <a:pt x="810301" y="1169670"/>
                    </a:cubicBezTo>
                    <a:cubicBezTo>
                      <a:pt x="809031" y="1169035"/>
                      <a:pt x="796966" y="1167130"/>
                      <a:pt x="797601" y="1166495"/>
                    </a:cubicBezTo>
                    <a:cubicBezTo>
                      <a:pt x="798237" y="1159510"/>
                      <a:pt x="838876" y="1144270"/>
                      <a:pt x="843956" y="1139825"/>
                    </a:cubicBezTo>
                    <a:cubicBezTo>
                      <a:pt x="857926" y="1125855"/>
                      <a:pt x="850941" y="1078865"/>
                      <a:pt x="841416" y="1065530"/>
                    </a:cubicBezTo>
                    <a:cubicBezTo>
                      <a:pt x="836971" y="1059815"/>
                      <a:pt x="803316" y="1010920"/>
                      <a:pt x="802681" y="1010920"/>
                    </a:cubicBezTo>
                    <a:cubicBezTo>
                      <a:pt x="794426" y="1007110"/>
                      <a:pt x="783631" y="1012190"/>
                      <a:pt x="775376" y="1010285"/>
                    </a:cubicBezTo>
                    <a:cubicBezTo>
                      <a:pt x="768391" y="1008380"/>
                      <a:pt x="772201" y="1001395"/>
                      <a:pt x="762676" y="1002030"/>
                    </a:cubicBezTo>
                    <a:cubicBezTo>
                      <a:pt x="760137" y="1002030"/>
                      <a:pt x="755056" y="1000125"/>
                      <a:pt x="756962" y="998855"/>
                    </a:cubicBezTo>
                    <a:cubicBezTo>
                      <a:pt x="762676" y="993140"/>
                      <a:pt x="782996" y="1007110"/>
                      <a:pt x="789981" y="1007745"/>
                    </a:cubicBezTo>
                    <a:cubicBezTo>
                      <a:pt x="795696" y="1007745"/>
                      <a:pt x="800776" y="1003935"/>
                      <a:pt x="805856" y="1005205"/>
                    </a:cubicBezTo>
                    <a:cubicBezTo>
                      <a:pt x="814746" y="1007745"/>
                      <a:pt x="814112" y="1029970"/>
                      <a:pt x="824271" y="1032510"/>
                    </a:cubicBezTo>
                    <a:cubicBezTo>
                      <a:pt x="837606" y="1035685"/>
                      <a:pt x="827446" y="1027430"/>
                      <a:pt x="837606" y="1032510"/>
                    </a:cubicBezTo>
                    <a:cubicBezTo>
                      <a:pt x="841416" y="1034415"/>
                      <a:pt x="841416" y="1047115"/>
                      <a:pt x="844591" y="1043940"/>
                    </a:cubicBezTo>
                    <a:cubicBezTo>
                      <a:pt x="853481" y="1035050"/>
                      <a:pt x="821731" y="974090"/>
                      <a:pt x="826176" y="956310"/>
                    </a:cubicBezTo>
                    <a:cubicBezTo>
                      <a:pt x="828081" y="948690"/>
                      <a:pt x="845226" y="949960"/>
                      <a:pt x="845226" y="941705"/>
                    </a:cubicBezTo>
                    <a:cubicBezTo>
                      <a:pt x="845226" y="941070"/>
                      <a:pt x="824271" y="916940"/>
                      <a:pt x="820462" y="909955"/>
                    </a:cubicBezTo>
                    <a:cubicBezTo>
                      <a:pt x="815381" y="899160"/>
                      <a:pt x="815381" y="880745"/>
                      <a:pt x="813476" y="869950"/>
                    </a:cubicBezTo>
                    <a:cubicBezTo>
                      <a:pt x="809666" y="848360"/>
                      <a:pt x="764581" y="828040"/>
                      <a:pt x="749341" y="824230"/>
                    </a:cubicBezTo>
                    <a:cubicBezTo>
                      <a:pt x="743626" y="822325"/>
                      <a:pt x="756962" y="812800"/>
                      <a:pt x="755691" y="807085"/>
                    </a:cubicBezTo>
                    <a:cubicBezTo>
                      <a:pt x="755056" y="802640"/>
                      <a:pt x="744896" y="796290"/>
                      <a:pt x="744896" y="777240"/>
                    </a:cubicBezTo>
                    <a:cubicBezTo>
                      <a:pt x="744896" y="770255"/>
                      <a:pt x="749341" y="760095"/>
                      <a:pt x="749341" y="754380"/>
                    </a:cubicBezTo>
                    <a:cubicBezTo>
                      <a:pt x="748071" y="734695"/>
                      <a:pt x="737276" y="713105"/>
                      <a:pt x="741721" y="691515"/>
                    </a:cubicBezTo>
                    <a:cubicBezTo>
                      <a:pt x="745531" y="674370"/>
                      <a:pt x="752516" y="654685"/>
                      <a:pt x="749341" y="636270"/>
                    </a:cubicBezTo>
                    <a:cubicBezTo>
                      <a:pt x="748706" y="633730"/>
                      <a:pt x="737912" y="624840"/>
                      <a:pt x="732831" y="622300"/>
                    </a:cubicBezTo>
                    <a:cubicBezTo>
                      <a:pt x="718226" y="613410"/>
                      <a:pt x="721401" y="576580"/>
                      <a:pt x="713146" y="565785"/>
                    </a:cubicBezTo>
                    <a:cubicBezTo>
                      <a:pt x="704256" y="553720"/>
                      <a:pt x="682031" y="548005"/>
                      <a:pt x="673141" y="535305"/>
                    </a:cubicBezTo>
                    <a:cubicBezTo>
                      <a:pt x="671237" y="532765"/>
                      <a:pt x="671871" y="523875"/>
                      <a:pt x="668062" y="520700"/>
                    </a:cubicBezTo>
                    <a:cubicBezTo>
                      <a:pt x="666156" y="518795"/>
                      <a:pt x="662981" y="519430"/>
                      <a:pt x="660441" y="518160"/>
                    </a:cubicBezTo>
                    <a:cubicBezTo>
                      <a:pt x="642662" y="513080"/>
                      <a:pt x="649646" y="527685"/>
                      <a:pt x="636946" y="530860"/>
                    </a:cubicBezTo>
                    <a:cubicBezTo>
                      <a:pt x="618531" y="535305"/>
                      <a:pt x="591226" y="512445"/>
                      <a:pt x="575351" y="506095"/>
                    </a:cubicBezTo>
                    <a:cubicBezTo>
                      <a:pt x="570906" y="504190"/>
                      <a:pt x="559476" y="504190"/>
                      <a:pt x="558841" y="497840"/>
                    </a:cubicBezTo>
                    <a:cubicBezTo>
                      <a:pt x="557571" y="481965"/>
                      <a:pt x="583606" y="505460"/>
                      <a:pt x="588051" y="506730"/>
                    </a:cubicBezTo>
                    <a:cubicBezTo>
                      <a:pt x="618531" y="513080"/>
                      <a:pt x="617262" y="490855"/>
                      <a:pt x="642026" y="487680"/>
                    </a:cubicBezTo>
                    <a:cubicBezTo>
                      <a:pt x="655996" y="485775"/>
                      <a:pt x="656631" y="500380"/>
                      <a:pt x="678221" y="490220"/>
                    </a:cubicBezTo>
                    <a:cubicBezTo>
                      <a:pt x="678856" y="490220"/>
                      <a:pt x="679491" y="490220"/>
                      <a:pt x="680126" y="489585"/>
                    </a:cubicBezTo>
                    <a:cubicBezTo>
                      <a:pt x="692191" y="469900"/>
                      <a:pt x="660441" y="475615"/>
                      <a:pt x="664251" y="462280"/>
                    </a:cubicBezTo>
                    <a:cubicBezTo>
                      <a:pt x="665521" y="457200"/>
                      <a:pt x="673776" y="449580"/>
                      <a:pt x="666791" y="447040"/>
                    </a:cubicBezTo>
                    <a:cubicBezTo>
                      <a:pt x="671237" y="448310"/>
                      <a:pt x="675681" y="448945"/>
                      <a:pt x="679491" y="447675"/>
                    </a:cubicBezTo>
                    <a:cubicBezTo>
                      <a:pt x="694096" y="442595"/>
                      <a:pt x="715687" y="427355"/>
                      <a:pt x="722671" y="418465"/>
                    </a:cubicBezTo>
                    <a:cubicBezTo>
                      <a:pt x="724576" y="416560"/>
                      <a:pt x="723941" y="407035"/>
                      <a:pt x="728387" y="404495"/>
                    </a:cubicBezTo>
                    <a:cubicBezTo>
                      <a:pt x="730926" y="402590"/>
                      <a:pt x="740451" y="402590"/>
                      <a:pt x="744262" y="399415"/>
                    </a:cubicBezTo>
                    <a:cubicBezTo>
                      <a:pt x="749976" y="394970"/>
                      <a:pt x="778551" y="358775"/>
                      <a:pt x="781091" y="352425"/>
                    </a:cubicBezTo>
                    <a:cubicBezTo>
                      <a:pt x="784266" y="344805"/>
                      <a:pt x="784901" y="334645"/>
                      <a:pt x="791887" y="327025"/>
                    </a:cubicBezTo>
                    <a:cubicBezTo>
                      <a:pt x="802046" y="316230"/>
                      <a:pt x="826812" y="306705"/>
                      <a:pt x="828716" y="292735"/>
                    </a:cubicBezTo>
                    <a:cubicBezTo>
                      <a:pt x="829987" y="285115"/>
                      <a:pt x="828081" y="264795"/>
                      <a:pt x="821731" y="259080"/>
                    </a:cubicBezTo>
                    <a:cubicBezTo>
                      <a:pt x="813476" y="252095"/>
                      <a:pt x="805856" y="253365"/>
                      <a:pt x="795062" y="251460"/>
                    </a:cubicBezTo>
                    <a:cubicBezTo>
                      <a:pt x="774106" y="248285"/>
                      <a:pt x="749341" y="231775"/>
                      <a:pt x="730291" y="226695"/>
                    </a:cubicBezTo>
                    <a:cubicBezTo>
                      <a:pt x="724576" y="224790"/>
                      <a:pt x="718226" y="229235"/>
                      <a:pt x="711876" y="227965"/>
                    </a:cubicBezTo>
                    <a:cubicBezTo>
                      <a:pt x="701716" y="225425"/>
                      <a:pt x="693462" y="213360"/>
                      <a:pt x="683301" y="210185"/>
                    </a:cubicBezTo>
                    <a:cubicBezTo>
                      <a:pt x="672506" y="206375"/>
                      <a:pt x="655996" y="210185"/>
                      <a:pt x="645201" y="211455"/>
                    </a:cubicBezTo>
                    <a:cubicBezTo>
                      <a:pt x="629326" y="213360"/>
                      <a:pt x="582336" y="223520"/>
                      <a:pt x="581066" y="220345"/>
                    </a:cubicBezTo>
                    <a:cubicBezTo>
                      <a:pt x="580431" y="218440"/>
                      <a:pt x="586146" y="217805"/>
                      <a:pt x="586146" y="215265"/>
                    </a:cubicBezTo>
                    <a:cubicBezTo>
                      <a:pt x="586146" y="213360"/>
                      <a:pt x="580431" y="211455"/>
                      <a:pt x="582336" y="210820"/>
                    </a:cubicBezTo>
                    <a:cubicBezTo>
                      <a:pt x="589956" y="207645"/>
                      <a:pt x="609641" y="215900"/>
                      <a:pt x="615356" y="198755"/>
                    </a:cubicBezTo>
                    <a:cubicBezTo>
                      <a:pt x="615356" y="198120"/>
                      <a:pt x="615356" y="197485"/>
                      <a:pt x="615356" y="196850"/>
                    </a:cubicBezTo>
                    <a:cubicBezTo>
                      <a:pt x="615991" y="196850"/>
                      <a:pt x="616626" y="196850"/>
                      <a:pt x="617896" y="196850"/>
                    </a:cubicBezTo>
                    <a:cubicBezTo>
                      <a:pt x="624881" y="194945"/>
                      <a:pt x="645201" y="180340"/>
                      <a:pt x="648376" y="173990"/>
                    </a:cubicBezTo>
                    <a:cubicBezTo>
                      <a:pt x="652187" y="167005"/>
                      <a:pt x="629962" y="183515"/>
                      <a:pt x="627421" y="177165"/>
                    </a:cubicBezTo>
                    <a:cubicBezTo>
                      <a:pt x="626787" y="175260"/>
                      <a:pt x="630596" y="173990"/>
                      <a:pt x="630596" y="172085"/>
                    </a:cubicBezTo>
                    <a:cubicBezTo>
                      <a:pt x="630596" y="170815"/>
                      <a:pt x="628691" y="170815"/>
                      <a:pt x="627421" y="170815"/>
                    </a:cubicBezTo>
                    <a:cubicBezTo>
                      <a:pt x="624246" y="170815"/>
                      <a:pt x="621071" y="172085"/>
                      <a:pt x="618531" y="171450"/>
                    </a:cubicBezTo>
                    <a:cubicBezTo>
                      <a:pt x="617262" y="171450"/>
                      <a:pt x="603291" y="161290"/>
                      <a:pt x="605831" y="161290"/>
                    </a:cubicBezTo>
                    <a:cubicBezTo>
                      <a:pt x="608371" y="160655"/>
                      <a:pt x="610911" y="163830"/>
                      <a:pt x="614087" y="163830"/>
                    </a:cubicBezTo>
                    <a:cubicBezTo>
                      <a:pt x="617896" y="163830"/>
                      <a:pt x="621706" y="165735"/>
                      <a:pt x="624881" y="163830"/>
                    </a:cubicBezTo>
                    <a:cubicBezTo>
                      <a:pt x="624881" y="163830"/>
                      <a:pt x="632501" y="150495"/>
                      <a:pt x="632501" y="150495"/>
                    </a:cubicBezTo>
                    <a:cubicBezTo>
                      <a:pt x="637581" y="146685"/>
                      <a:pt x="647741" y="144780"/>
                      <a:pt x="653456" y="140970"/>
                    </a:cubicBezTo>
                    <a:cubicBezTo>
                      <a:pt x="669331" y="130810"/>
                      <a:pt x="747437" y="107950"/>
                      <a:pt x="749341" y="93980"/>
                    </a:cubicBezTo>
                    <a:cubicBezTo>
                      <a:pt x="750612" y="87630"/>
                      <a:pt x="742356" y="86995"/>
                      <a:pt x="744896" y="80010"/>
                    </a:cubicBezTo>
                    <a:cubicBezTo>
                      <a:pt x="746166" y="76835"/>
                      <a:pt x="767756" y="59690"/>
                      <a:pt x="762041" y="56515"/>
                    </a:cubicBezTo>
                    <a:cubicBezTo>
                      <a:pt x="755056" y="52705"/>
                      <a:pt x="736641" y="45720"/>
                      <a:pt x="730291" y="43815"/>
                    </a:cubicBezTo>
                    <a:cubicBezTo>
                      <a:pt x="728387" y="43180"/>
                      <a:pt x="724576" y="43180"/>
                      <a:pt x="724576" y="45085"/>
                    </a:cubicBezTo>
                    <a:cubicBezTo>
                      <a:pt x="723941" y="48260"/>
                      <a:pt x="730291" y="55245"/>
                      <a:pt x="727116" y="55245"/>
                    </a:cubicBezTo>
                    <a:cubicBezTo>
                      <a:pt x="715687" y="54610"/>
                      <a:pt x="709337" y="42545"/>
                      <a:pt x="698541" y="43815"/>
                    </a:cubicBezTo>
                    <a:cubicBezTo>
                      <a:pt x="691556" y="44450"/>
                      <a:pt x="667426" y="53340"/>
                      <a:pt x="661712" y="41910"/>
                    </a:cubicBezTo>
                    <a:cubicBezTo>
                      <a:pt x="661076" y="40005"/>
                      <a:pt x="664887" y="37465"/>
                      <a:pt x="663616" y="36195"/>
                    </a:cubicBezTo>
                    <a:cubicBezTo>
                      <a:pt x="661076" y="33655"/>
                      <a:pt x="659806" y="43815"/>
                      <a:pt x="655996" y="43180"/>
                    </a:cubicBezTo>
                    <a:cubicBezTo>
                      <a:pt x="653456" y="42545"/>
                      <a:pt x="627421" y="36830"/>
                      <a:pt x="626151" y="36830"/>
                    </a:cubicBezTo>
                    <a:cubicBezTo>
                      <a:pt x="626151" y="36830"/>
                      <a:pt x="615356" y="43815"/>
                      <a:pt x="615356" y="43815"/>
                    </a:cubicBezTo>
                    <a:cubicBezTo>
                      <a:pt x="612816" y="40640"/>
                      <a:pt x="622341" y="35560"/>
                      <a:pt x="620437" y="31750"/>
                    </a:cubicBezTo>
                    <a:cubicBezTo>
                      <a:pt x="612816" y="15240"/>
                      <a:pt x="603291" y="26035"/>
                      <a:pt x="596306" y="30480"/>
                    </a:cubicBezTo>
                    <a:cubicBezTo>
                      <a:pt x="592496" y="32385"/>
                      <a:pt x="584876" y="41275"/>
                      <a:pt x="586781" y="37465"/>
                    </a:cubicBezTo>
                    <a:cubicBezTo>
                      <a:pt x="589956" y="31115"/>
                      <a:pt x="591861" y="33020"/>
                      <a:pt x="597576" y="27305"/>
                    </a:cubicBezTo>
                    <a:cubicBezTo>
                      <a:pt x="603291" y="21590"/>
                      <a:pt x="577891" y="11430"/>
                      <a:pt x="570906" y="0"/>
                    </a:cubicBezTo>
                    <a:cubicBezTo>
                      <a:pt x="570906" y="0"/>
                      <a:pt x="569636" y="2540"/>
                      <a:pt x="569001" y="3175"/>
                    </a:cubicBezTo>
                    <a:cubicBezTo>
                      <a:pt x="564556" y="10795"/>
                      <a:pt x="556301" y="11430"/>
                      <a:pt x="553126" y="16510"/>
                    </a:cubicBezTo>
                    <a:cubicBezTo>
                      <a:pt x="549316" y="22225"/>
                      <a:pt x="566461" y="33020"/>
                      <a:pt x="561381" y="34925"/>
                    </a:cubicBezTo>
                    <a:cubicBezTo>
                      <a:pt x="553761" y="38100"/>
                      <a:pt x="559476" y="28575"/>
                      <a:pt x="552491" y="34925"/>
                    </a:cubicBezTo>
                    <a:cubicBezTo>
                      <a:pt x="550586" y="36830"/>
                      <a:pt x="556301" y="41275"/>
                      <a:pt x="553761" y="41910"/>
                    </a:cubicBezTo>
                    <a:cubicBezTo>
                      <a:pt x="549951" y="42545"/>
                      <a:pt x="548681" y="34925"/>
                      <a:pt x="544871" y="36195"/>
                    </a:cubicBezTo>
                    <a:cubicBezTo>
                      <a:pt x="536616" y="38735"/>
                      <a:pt x="537886" y="52705"/>
                      <a:pt x="541696" y="60325"/>
                    </a:cubicBezTo>
                    <a:cubicBezTo>
                      <a:pt x="541061" y="60325"/>
                      <a:pt x="541061" y="60325"/>
                      <a:pt x="541061" y="60325"/>
                    </a:cubicBezTo>
                    <a:cubicBezTo>
                      <a:pt x="535346" y="59690"/>
                      <a:pt x="527091" y="65405"/>
                      <a:pt x="520741" y="62865"/>
                    </a:cubicBezTo>
                    <a:cubicBezTo>
                      <a:pt x="515661" y="61595"/>
                      <a:pt x="517566" y="55245"/>
                      <a:pt x="513121" y="53975"/>
                    </a:cubicBezTo>
                    <a:cubicBezTo>
                      <a:pt x="507406" y="52070"/>
                      <a:pt x="521376" y="78740"/>
                      <a:pt x="521376" y="78740"/>
                    </a:cubicBezTo>
                    <a:cubicBezTo>
                      <a:pt x="520741" y="80645"/>
                      <a:pt x="518201" y="76200"/>
                      <a:pt x="516296" y="77470"/>
                    </a:cubicBezTo>
                    <a:cubicBezTo>
                      <a:pt x="504231" y="82550"/>
                      <a:pt x="531536" y="92075"/>
                      <a:pt x="506771" y="83820"/>
                    </a:cubicBezTo>
                    <a:cubicBezTo>
                      <a:pt x="505501" y="83185"/>
                      <a:pt x="502326" y="79375"/>
                      <a:pt x="499786" y="78105"/>
                    </a:cubicBezTo>
                    <a:cubicBezTo>
                      <a:pt x="496611" y="77470"/>
                      <a:pt x="496611" y="83820"/>
                      <a:pt x="497246" y="86995"/>
                    </a:cubicBezTo>
                    <a:cubicBezTo>
                      <a:pt x="499151" y="97790"/>
                      <a:pt x="509946" y="106680"/>
                      <a:pt x="510581" y="116840"/>
                    </a:cubicBezTo>
                    <a:cubicBezTo>
                      <a:pt x="510581" y="116840"/>
                      <a:pt x="519471" y="136525"/>
                      <a:pt x="518836" y="135255"/>
                    </a:cubicBezTo>
                    <a:cubicBezTo>
                      <a:pt x="508676" y="123825"/>
                      <a:pt x="507406" y="117475"/>
                      <a:pt x="496611" y="108585"/>
                    </a:cubicBezTo>
                    <a:cubicBezTo>
                      <a:pt x="490896" y="104140"/>
                      <a:pt x="495976" y="113665"/>
                      <a:pt x="489626" y="113030"/>
                    </a:cubicBezTo>
                    <a:cubicBezTo>
                      <a:pt x="485181" y="112395"/>
                      <a:pt x="480101" y="131445"/>
                      <a:pt x="474386" y="114300"/>
                    </a:cubicBezTo>
                    <a:cubicBezTo>
                      <a:pt x="473751" y="111125"/>
                      <a:pt x="483276" y="100965"/>
                      <a:pt x="470576" y="103505"/>
                    </a:cubicBezTo>
                    <a:cubicBezTo>
                      <a:pt x="462321" y="105410"/>
                      <a:pt x="472481" y="132715"/>
                      <a:pt x="462321" y="129540"/>
                    </a:cubicBezTo>
                    <a:cubicBezTo>
                      <a:pt x="459146" y="128270"/>
                      <a:pt x="458511" y="89535"/>
                      <a:pt x="445811" y="116205"/>
                    </a:cubicBezTo>
                    <a:cubicBezTo>
                      <a:pt x="442636" y="122555"/>
                      <a:pt x="440731" y="128270"/>
                      <a:pt x="446446" y="133985"/>
                    </a:cubicBezTo>
                    <a:cubicBezTo>
                      <a:pt x="448351" y="135890"/>
                      <a:pt x="454066" y="137795"/>
                      <a:pt x="452161" y="139065"/>
                    </a:cubicBezTo>
                    <a:cubicBezTo>
                      <a:pt x="448351" y="140335"/>
                      <a:pt x="445811" y="133985"/>
                      <a:pt x="442001" y="135890"/>
                    </a:cubicBezTo>
                    <a:cubicBezTo>
                      <a:pt x="420411" y="145415"/>
                      <a:pt x="452796" y="168275"/>
                      <a:pt x="458511" y="173355"/>
                    </a:cubicBezTo>
                    <a:cubicBezTo>
                      <a:pt x="461686" y="176530"/>
                      <a:pt x="445176" y="174625"/>
                      <a:pt x="443271" y="174625"/>
                    </a:cubicBezTo>
                    <a:cubicBezTo>
                      <a:pt x="439461" y="175260"/>
                      <a:pt x="436286" y="139065"/>
                      <a:pt x="421046" y="170180"/>
                    </a:cubicBezTo>
                    <a:cubicBezTo>
                      <a:pt x="415966" y="180975"/>
                      <a:pt x="420411" y="171450"/>
                      <a:pt x="424856" y="180975"/>
                    </a:cubicBezTo>
                    <a:cubicBezTo>
                      <a:pt x="425491" y="182880"/>
                      <a:pt x="416601" y="191770"/>
                      <a:pt x="418506" y="194945"/>
                    </a:cubicBezTo>
                    <a:cubicBezTo>
                      <a:pt x="423586" y="203835"/>
                      <a:pt x="437556" y="189230"/>
                      <a:pt x="441366" y="193040"/>
                    </a:cubicBezTo>
                    <a:cubicBezTo>
                      <a:pt x="443271" y="195580"/>
                      <a:pt x="438826" y="199390"/>
                      <a:pt x="440096" y="202565"/>
                    </a:cubicBezTo>
                    <a:cubicBezTo>
                      <a:pt x="440096" y="202565"/>
                      <a:pt x="440096" y="202565"/>
                      <a:pt x="440096" y="202565"/>
                    </a:cubicBezTo>
                    <a:cubicBezTo>
                      <a:pt x="432476" y="203200"/>
                      <a:pt x="424856" y="203200"/>
                      <a:pt x="422951" y="209550"/>
                    </a:cubicBezTo>
                    <a:cubicBezTo>
                      <a:pt x="422951" y="210185"/>
                      <a:pt x="445811" y="219710"/>
                      <a:pt x="454701" y="229870"/>
                    </a:cubicBezTo>
                    <a:cubicBezTo>
                      <a:pt x="455971" y="231140"/>
                      <a:pt x="452161" y="232410"/>
                      <a:pt x="450256" y="231775"/>
                    </a:cubicBezTo>
                    <a:cubicBezTo>
                      <a:pt x="438826" y="227965"/>
                      <a:pt x="446446" y="215265"/>
                      <a:pt x="430571" y="219075"/>
                    </a:cubicBezTo>
                    <a:cubicBezTo>
                      <a:pt x="424856" y="220345"/>
                      <a:pt x="430571" y="224790"/>
                      <a:pt x="428031" y="227965"/>
                    </a:cubicBezTo>
                    <a:cubicBezTo>
                      <a:pt x="426126" y="229870"/>
                      <a:pt x="417871" y="230505"/>
                      <a:pt x="421681" y="235585"/>
                    </a:cubicBezTo>
                    <a:cubicBezTo>
                      <a:pt x="426126" y="240665"/>
                      <a:pt x="442001" y="248920"/>
                      <a:pt x="437556" y="250825"/>
                    </a:cubicBezTo>
                    <a:cubicBezTo>
                      <a:pt x="424856" y="254635"/>
                      <a:pt x="420411" y="231140"/>
                      <a:pt x="405806" y="243840"/>
                    </a:cubicBezTo>
                    <a:cubicBezTo>
                      <a:pt x="403266" y="246380"/>
                      <a:pt x="413426" y="265430"/>
                      <a:pt x="416601" y="266700"/>
                    </a:cubicBezTo>
                    <a:cubicBezTo>
                      <a:pt x="418506" y="267335"/>
                      <a:pt x="420411" y="266700"/>
                      <a:pt x="422316" y="266700"/>
                    </a:cubicBezTo>
                    <a:cubicBezTo>
                      <a:pt x="424221" y="266700"/>
                      <a:pt x="429301" y="266065"/>
                      <a:pt x="428031" y="266700"/>
                    </a:cubicBezTo>
                    <a:cubicBezTo>
                      <a:pt x="409616" y="274320"/>
                      <a:pt x="408346" y="248920"/>
                      <a:pt x="396281" y="255905"/>
                    </a:cubicBezTo>
                    <a:cubicBezTo>
                      <a:pt x="391201" y="259080"/>
                      <a:pt x="394376" y="269875"/>
                      <a:pt x="388661" y="273050"/>
                    </a:cubicBezTo>
                    <a:cubicBezTo>
                      <a:pt x="386121" y="274955"/>
                      <a:pt x="381676" y="271145"/>
                      <a:pt x="379136" y="273050"/>
                    </a:cubicBezTo>
                    <a:cubicBezTo>
                      <a:pt x="378501" y="273685"/>
                      <a:pt x="383581" y="277495"/>
                      <a:pt x="397551" y="285750"/>
                    </a:cubicBezTo>
                    <a:cubicBezTo>
                      <a:pt x="399456" y="287020"/>
                      <a:pt x="405806" y="282575"/>
                      <a:pt x="405171" y="285115"/>
                    </a:cubicBezTo>
                    <a:cubicBezTo>
                      <a:pt x="403901" y="288290"/>
                      <a:pt x="399456" y="288925"/>
                      <a:pt x="396281" y="288925"/>
                    </a:cubicBezTo>
                    <a:cubicBezTo>
                      <a:pt x="395011" y="288925"/>
                      <a:pt x="395011" y="285750"/>
                      <a:pt x="393741" y="285115"/>
                    </a:cubicBezTo>
                    <a:cubicBezTo>
                      <a:pt x="375961" y="275590"/>
                      <a:pt x="388661" y="295275"/>
                      <a:pt x="388026" y="295910"/>
                    </a:cubicBezTo>
                    <a:cubicBezTo>
                      <a:pt x="386121" y="299085"/>
                      <a:pt x="323256" y="279400"/>
                      <a:pt x="340401" y="299085"/>
                    </a:cubicBezTo>
                    <a:cubicBezTo>
                      <a:pt x="346751" y="306070"/>
                      <a:pt x="357546" y="309880"/>
                      <a:pt x="368976" y="312420"/>
                    </a:cubicBezTo>
                    <a:cubicBezTo>
                      <a:pt x="363896" y="313055"/>
                      <a:pt x="358816" y="313690"/>
                      <a:pt x="356276" y="314325"/>
                    </a:cubicBezTo>
                    <a:cubicBezTo>
                      <a:pt x="355006" y="314325"/>
                      <a:pt x="361356" y="331470"/>
                      <a:pt x="363261" y="332740"/>
                    </a:cubicBezTo>
                    <a:cubicBezTo>
                      <a:pt x="373421" y="342265"/>
                      <a:pt x="378501" y="357505"/>
                      <a:pt x="395646" y="346710"/>
                    </a:cubicBezTo>
                    <a:cubicBezTo>
                      <a:pt x="408981" y="339090"/>
                      <a:pt x="420411" y="333375"/>
                      <a:pt x="433746" y="327025"/>
                    </a:cubicBezTo>
                    <a:cubicBezTo>
                      <a:pt x="440096" y="323850"/>
                      <a:pt x="445176" y="318770"/>
                      <a:pt x="451526" y="314960"/>
                    </a:cubicBezTo>
                    <a:cubicBezTo>
                      <a:pt x="453431" y="313690"/>
                      <a:pt x="457876" y="309880"/>
                      <a:pt x="457241" y="311785"/>
                    </a:cubicBezTo>
                    <a:cubicBezTo>
                      <a:pt x="451526" y="324485"/>
                      <a:pt x="421681" y="322580"/>
                      <a:pt x="455971" y="334010"/>
                    </a:cubicBezTo>
                    <a:cubicBezTo>
                      <a:pt x="457876" y="334645"/>
                      <a:pt x="452161" y="335280"/>
                      <a:pt x="450256" y="335280"/>
                    </a:cubicBezTo>
                    <a:cubicBezTo>
                      <a:pt x="443906" y="335280"/>
                      <a:pt x="435016" y="328930"/>
                      <a:pt x="428031" y="334645"/>
                    </a:cubicBezTo>
                    <a:cubicBezTo>
                      <a:pt x="400726" y="358775"/>
                      <a:pt x="410251" y="347980"/>
                      <a:pt x="429301" y="354330"/>
                    </a:cubicBezTo>
                    <a:cubicBezTo>
                      <a:pt x="432476" y="355600"/>
                      <a:pt x="423586" y="357505"/>
                      <a:pt x="420411" y="358140"/>
                    </a:cubicBezTo>
                    <a:cubicBezTo>
                      <a:pt x="413426" y="359410"/>
                      <a:pt x="406441" y="350520"/>
                      <a:pt x="403266" y="358775"/>
                    </a:cubicBezTo>
                    <a:cubicBezTo>
                      <a:pt x="403266" y="358775"/>
                      <a:pt x="414696" y="366395"/>
                      <a:pt x="418506" y="370205"/>
                    </a:cubicBezTo>
                    <a:cubicBezTo>
                      <a:pt x="419776" y="371475"/>
                      <a:pt x="424221" y="374015"/>
                      <a:pt x="422316" y="374650"/>
                    </a:cubicBezTo>
                    <a:cubicBezTo>
                      <a:pt x="419141" y="376555"/>
                      <a:pt x="407076" y="364490"/>
                      <a:pt x="403266" y="365125"/>
                    </a:cubicBezTo>
                    <a:cubicBezTo>
                      <a:pt x="395646" y="366395"/>
                      <a:pt x="375326" y="390525"/>
                      <a:pt x="375326" y="398145"/>
                    </a:cubicBezTo>
                    <a:cubicBezTo>
                      <a:pt x="375326" y="400050"/>
                      <a:pt x="379771" y="400685"/>
                      <a:pt x="379136" y="402590"/>
                    </a:cubicBezTo>
                    <a:cubicBezTo>
                      <a:pt x="377866" y="408940"/>
                      <a:pt x="361991" y="419100"/>
                      <a:pt x="368341" y="418465"/>
                    </a:cubicBezTo>
                    <a:cubicBezTo>
                      <a:pt x="373421" y="417830"/>
                      <a:pt x="344846" y="441960"/>
                      <a:pt x="346116" y="446405"/>
                    </a:cubicBezTo>
                    <a:cubicBezTo>
                      <a:pt x="347386" y="451485"/>
                      <a:pt x="339766" y="446405"/>
                      <a:pt x="346751" y="456565"/>
                    </a:cubicBezTo>
                    <a:cubicBezTo>
                      <a:pt x="346751" y="456565"/>
                      <a:pt x="361356" y="451485"/>
                      <a:pt x="361356" y="451485"/>
                    </a:cubicBezTo>
                    <a:cubicBezTo>
                      <a:pt x="363261" y="453390"/>
                      <a:pt x="357546" y="454660"/>
                      <a:pt x="356276" y="455930"/>
                    </a:cubicBezTo>
                    <a:cubicBezTo>
                      <a:pt x="334686" y="474980"/>
                      <a:pt x="342306" y="475615"/>
                      <a:pt x="361356" y="474980"/>
                    </a:cubicBezTo>
                    <a:cubicBezTo>
                      <a:pt x="361991" y="474980"/>
                      <a:pt x="340401" y="485775"/>
                      <a:pt x="334051" y="494030"/>
                    </a:cubicBezTo>
                    <a:cubicBezTo>
                      <a:pt x="325796" y="505460"/>
                      <a:pt x="326431" y="523240"/>
                      <a:pt x="316906" y="534035"/>
                    </a:cubicBezTo>
                    <a:cubicBezTo>
                      <a:pt x="312461" y="538480"/>
                      <a:pt x="296586" y="542290"/>
                      <a:pt x="298491" y="553720"/>
                    </a:cubicBezTo>
                    <a:cubicBezTo>
                      <a:pt x="301031" y="568325"/>
                      <a:pt x="327701" y="556260"/>
                      <a:pt x="333416" y="552450"/>
                    </a:cubicBezTo>
                    <a:cubicBezTo>
                      <a:pt x="333416" y="550545"/>
                      <a:pt x="333416" y="549275"/>
                      <a:pt x="333416" y="547370"/>
                    </a:cubicBezTo>
                    <a:cubicBezTo>
                      <a:pt x="333416" y="544830"/>
                      <a:pt x="333416" y="541655"/>
                      <a:pt x="334051" y="539750"/>
                    </a:cubicBezTo>
                    <a:cubicBezTo>
                      <a:pt x="337226" y="531495"/>
                      <a:pt x="351196" y="523240"/>
                      <a:pt x="353101" y="516890"/>
                    </a:cubicBezTo>
                    <a:cubicBezTo>
                      <a:pt x="355006" y="510540"/>
                      <a:pt x="352466" y="501015"/>
                      <a:pt x="360721" y="493395"/>
                    </a:cubicBezTo>
                    <a:cubicBezTo>
                      <a:pt x="365801" y="488950"/>
                      <a:pt x="373421" y="490855"/>
                      <a:pt x="378501" y="486410"/>
                    </a:cubicBezTo>
                    <a:cubicBezTo>
                      <a:pt x="379771" y="485140"/>
                      <a:pt x="368341" y="441960"/>
                      <a:pt x="378501" y="441325"/>
                    </a:cubicBezTo>
                    <a:cubicBezTo>
                      <a:pt x="381041" y="441325"/>
                      <a:pt x="381676" y="446405"/>
                      <a:pt x="384216" y="446405"/>
                    </a:cubicBezTo>
                    <a:cubicBezTo>
                      <a:pt x="387391" y="446405"/>
                      <a:pt x="416601" y="428625"/>
                      <a:pt x="421046" y="426085"/>
                    </a:cubicBezTo>
                    <a:cubicBezTo>
                      <a:pt x="429936" y="421005"/>
                      <a:pt x="424856" y="417830"/>
                      <a:pt x="435016" y="417830"/>
                    </a:cubicBezTo>
                    <a:cubicBezTo>
                      <a:pt x="436921" y="417830"/>
                      <a:pt x="443271" y="414655"/>
                      <a:pt x="441366" y="415925"/>
                    </a:cubicBezTo>
                    <a:cubicBezTo>
                      <a:pt x="427396" y="426085"/>
                      <a:pt x="367706" y="447675"/>
                      <a:pt x="382311" y="474980"/>
                    </a:cubicBezTo>
                    <a:cubicBezTo>
                      <a:pt x="391836" y="492760"/>
                      <a:pt x="396916" y="465455"/>
                      <a:pt x="400726" y="458470"/>
                    </a:cubicBezTo>
                    <a:cubicBezTo>
                      <a:pt x="401361" y="457835"/>
                      <a:pt x="409616" y="469900"/>
                      <a:pt x="409616" y="467995"/>
                    </a:cubicBezTo>
                    <a:cubicBezTo>
                      <a:pt x="412156" y="452120"/>
                      <a:pt x="405806" y="486410"/>
                      <a:pt x="417236" y="483235"/>
                    </a:cubicBezTo>
                    <a:cubicBezTo>
                      <a:pt x="418506" y="483235"/>
                      <a:pt x="438826" y="452755"/>
                      <a:pt x="438826" y="451485"/>
                    </a:cubicBezTo>
                    <a:cubicBezTo>
                      <a:pt x="439461" y="446405"/>
                      <a:pt x="438191" y="432435"/>
                      <a:pt x="442001" y="436245"/>
                    </a:cubicBezTo>
                    <a:cubicBezTo>
                      <a:pt x="454066" y="449580"/>
                      <a:pt x="440096" y="451485"/>
                      <a:pt x="443906" y="452755"/>
                    </a:cubicBezTo>
                    <a:cubicBezTo>
                      <a:pt x="448986" y="454660"/>
                      <a:pt x="446446" y="463550"/>
                      <a:pt x="449621" y="468630"/>
                    </a:cubicBezTo>
                    <a:cubicBezTo>
                      <a:pt x="454066" y="476250"/>
                      <a:pt x="462321" y="480060"/>
                      <a:pt x="466131" y="487045"/>
                    </a:cubicBezTo>
                    <a:cubicBezTo>
                      <a:pt x="468036" y="490220"/>
                      <a:pt x="459146" y="485140"/>
                      <a:pt x="455971" y="483870"/>
                    </a:cubicBezTo>
                    <a:cubicBezTo>
                      <a:pt x="444541" y="478790"/>
                      <a:pt x="435016" y="464185"/>
                      <a:pt x="426761" y="483235"/>
                    </a:cubicBezTo>
                    <a:cubicBezTo>
                      <a:pt x="420411" y="497840"/>
                      <a:pt x="428666" y="505460"/>
                      <a:pt x="414696" y="514985"/>
                    </a:cubicBezTo>
                    <a:cubicBezTo>
                      <a:pt x="410886" y="517525"/>
                      <a:pt x="421046" y="522605"/>
                      <a:pt x="422316" y="527050"/>
                    </a:cubicBezTo>
                    <a:cubicBezTo>
                      <a:pt x="426761" y="541020"/>
                      <a:pt x="438191" y="549275"/>
                      <a:pt x="433746" y="562610"/>
                    </a:cubicBezTo>
                    <a:cubicBezTo>
                      <a:pt x="430571" y="572770"/>
                      <a:pt x="422951" y="565785"/>
                      <a:pt x="415966" y="570230"/>
                    </a:cubicBezTo>
                    <a:cubicBezTo>
                      <a:pt x="405171" y="576580"/>
                      <a:pt x="401361" y="593725"/>
                      <a:pt x="392471" y="601345"/>
                    </a:cubicBezTo>
                    <a:cubicBezTo>
                      <a:pt x="387391" y="606425"/>
                      <a:pt x="377866" y="606425"/>
                      <a:pt x="372151" y="610870"/>
                    </a:cubicBezTo>
                    <a:cubicBezTo>
                      <a:pt x="361991" y="619125"/>
                      <a:pt x="360721" y="629920"/>
                      <a:pt x="361991" y="641985"/>
                    </a:cubicBezTo>
                    <a:cubicBezTo>
                      <a:pt x="362626" y="645795"/>
                      <a:pt x="363896" y="654050"/>
                      <a:pt x="360086" y="652780"/>
                    </a:cubicBezTo>
                    <a:cubicBezTo>
                      <a:pt x="348021" y="648970"/>
                      <a:pt x="365801" y="625475"/>
                      <a:pt x="348656" y="629285"/>
                    </a:cubicBezTo>
                    <a:cubicBezTo>
                      <a:pt x="329606" y="633730"/>
                      <a:pt x="355006" y="680085"/>
                      <a:pt x="355006" y="686435"/>
                    </a:cubicBezTo>
                    <a:lnTo>
                      <a:pt x="351196" y="698500"/>
                    </a:lnTo>
                    <a:cubicBezTo>
                      <a:pt x="351831" y="699770"/>
                      <a:pt x="353736" y="700405"/>
                      <a:pt x="355006" y="701675"/>
                    </a:cubicBezTo>
                    <a:cubicBezTo>
                      <a:pt x="365166" y="709295"/>
                      <a:pt x="346751" y="664845"/>
                      <a:pt x="375326" y="664210"/>
                    </a:cubicBezTo>
                    <a:cubicBezTo>
                      <a:pt x="382946" y="664210"/>
                      <a:pt x="400091" y="709930"/>
                      <a:pt x="412156" y="711835"/>
                    </a:cubicBezTo>
                    <a:cubicBezTo>
                      <a:pt x="428666" y="714375"/>
                      <a:pt x="412156" y="674370"/>
                      <a:pt x="423586" y="669925"/>
                    </a:cubicBezTo>
                    <a:cubicBezTo>
                      <a:pt x="423586" y="669925"/>
                      <a:pt x="428666" y="687705"/>
                      <a:pt x="433111" y="688975"/>
                    </a:cubicBezTo>
                    <a:cubicBezTo>
                      <a:pt x="436286" y="690245"/>
                      <a:pt x="441366" y="681990"/>
                      <a:pt x="442001" y="685165"/>
                    </a:cubicBezTo>
                    <a:cubicBezTo>
                      <a:pt x="443271" y="690245"/>
                      <a:pt x="436921" y="697230"/>
                      <a:pt x="443271" y="704850"/>
                    </a:cubicBezTo>
                    <a:cubicBezTo>
                      <a:pt x="451526" y="714375"/>
                      <a:pt x="451526" y="694690"/>
                      <a:pt x="455971" y="695960"/>
                    </a:cubicBezTo>
                    <a:cubicBezTo>
                      <a:pt x="462321" y="697865"/>
                      <a:pt x="439461" y="708660"/>
                      <a:pt x="461051" y="710565"/>
                    </a:cubicBezTo>
                    <a:cubicBezTo>
                      <a:pt x="462956" y="710565"/>
                      <a:pt x="478831" y="708025"/>
                      <a:pt x="479466" y="706755"/>
                    </a:cubicBezTo>
                    <a:cubicBezTo>
                      <a:pt x="479466" y="706120"/>
                      <a:pt x="473751" y="695325"/>
                      <a:pt x="482006" y="697865"/>
                    </a:cubicBezTo>
                    <a:cubicBezTo>
                      <a:pt x="482006" y="697865"/>
                      <a:pt x="495976" y="704850"/>
                      <a:pt x="504866" y="704850"/>
                    </a:cubicBezTo>
                    <a:cubicBezTo>
                      <a:pt x="515026" y="704850"/>
                      <a:pt x="509946" y="689610"/>
                      <a:pt x="514391" y="685165"/>
                    </a:cubicBezTo>
                    <a:cubicBezTo>
                      <a:pt x="515026" y="684530"/>
                      <a:pt x="535981" y="692785"/>
                      <a:pt x="540426" y="695325"/>
                    </a:cubicBezTo>
                    <a:cubicBezTo>
                      <a:pt x="549316" y="699770"/>
                      <a:pt x="564556" y="698500"/>
                      <a:pt x="572176" y="702310"/>
                    </a:cubicBezTo>
                    <a:cubicBezTo>
                      <a:pt x="575986" y="704850"/>
                      <a:pt x="562651" y="702945"/>
                      <a:pt x="563286" y="706120"/>
                    </a:cubicBezTo>
                    <a:cubicBezTo>
                      <a:pt x="563921" y="708025"/>
                      <a:pt x="569001" y="708660"/>
                      <a:pt x="567731" y="710565"/>
                    </a:cubicBezTo>
                    <a:cubicBezTo>
                      <a:pt x="566461" y="713105"/>
                      <a:pt x="562651" y="712470"/>
                      <a:pt x="560111" y="711200"/>
                    </a:cubicBezTo>
                    <a:cubicBezTo>
                      <a:pt x="557571" y="710565"/>
                      <a:pt x="544236" y="694055"/>
                      <a:pt x="541061" y="705485"/>
                    </a:cubicBezTo>
                    <a:cubicBezTo>
                      <a:pt x="540426" y="708660"/>
                      <a:pt x="542966" y="715645"/>
                      <a:pt x="540426" y="715010"/>
                    </a:cubicBezTo>
                    <a:cubicBezTo>
                      <a:pt x="537886" y="714375"/>
                      <a:pt x="539156" y="709295"/>
                      <a:pt x="536616" y="707390"/>
                    </a:cubicBezTo>
                    <a:cubicBezTo>
                      <a:pt x="529631" y="702310"/>
                      <a:pt x="518201" y="725805"/>
                      <a:pt x="516931" y="727075"/>
                    </a:cubicBezTo>
                    <a:cubicBezTo>
                      <a:pt x="509311" y="736600"/>
                      <a:pt x="483276" y="749935"/>
                      <a:pt x="482641" y="765175"/>
                    </a:cubicBezTo>
                    <a:cubicBezTo>
                      <a:pt x="482006" y="777240"/>
                      <a:pt x="495976" y="789940"/>
                      <a:pt x="496611" y="802005"/>
                    </a:cubicBezTo>
                    <a:cubicBezTo>
                      <a:pt x="497246" y="810895"/>
                      <a:pt x="489626" y="823595"/>
                      <a:pt x="499151" y="831850"/>
                    </a:cubicBezTo>
                    <a:cubicBezTo>
                      <a:pt x="505501" y="837565"/>
                      <a:pt x="506771" y="833120"/>
                      <a:pt x="510581" y="828675"/>
                    </a:cubicBezTo>
                    <a:cubicBezTo>
                      <a:pt x="511851" y="826770"/>
                      <a:pt x="514391" y="821055"/>
                      <a:pt x="515026" y="823595"/>
                    </a:cubicBezTo>
                    <a:cubicBezTo>
                      <a:pt x="519471" y="839470"/>
                      <a:pt x="489626" y="843280"/>
                      <a:pt x="511851" y="861060"/>
                    </a:cubicBezTo>
                    <a:cubicBezTo>
                      <a:pt x="514391" y="862965"/>
                      <a:pt x="520106" y="842010"/>
                      <a:pt x="529631" y="840740"/>
                    </a:cubicBezTo>
                    <a:cubicBezTo>
                      <a:pt x="532806" y="840105"/>
                      <a:pt x="530901" y="855345"/>
                      <a:pt x="537886" y="852805"/>
                    </a:cubicBezTo>
                    <a:cubicBezTo>
                      <a:pt x="541696" y="851535"/>
                      <a:pt x="546776" y="838835"/>
                      <a:pt x="553126" y="847725"/>
                    </a:cubicBezTo>
                    <a:cubicBezTo>
                      <a:pt x="553761" y="848995"/>
                      <a:pt x="552491" y="854075"/>
                      <a:pt x="550586" y="862965"/>
                    </a:cubicBezTo>
                    <a:cubicBezTo>
                      <a:pt x="549316" y="868680"/>
                      <a:pt x="536616" y="869950"/>
                      <a:pt x="533441" y="874395"/>
                    </a:cubicBezTo>
                    <a:cubicBezTo>
                      <a:pt x="530901" y="878840"/>
                      <a:pt x="539791" y="887730"/>
                      <a:pt x="539156" y="889000"/>
                    </a:cubicBezTo>
                    <a:cubicBezTo>
                      <a:pt x="537886" y="891540"/>
                      <a:pt x="534711" y="893445"/>
                      <a:pt x="532171" y="893445"/>
                    </a:cubicBezTo>
                    <a:cubicBezTo>
                      <a:pt x="529631" y="893445"/>
                      <a:pt x="520106" y="886460"/>
                      <a:pt x="513121" y="890905"/>
                    </a:cubicBezTo>
                    <a:cubicBezTo>
                      <a:pt x="508676" y="894080"/>
                      <a:pt x="501056" y="919480"/>
                      <a:pt x="505501" y="923925"/>
                    </a:cubicBezTo>
                    <a:cubicBezTo>
                      <a:pt x="508676" y="927735"/>
                      <a:pt x="518836" y="923290"/>
                      <a:pt x="520106" y="928370"/>
                    </a:cubicBezTo>
                    <a:cubicBezTo>
                      <a:pt x="520741" y="930910"/>
                      <a:pt x="516931" y="932180"/>
                      <a:pt x="515026" y="933450"/>
                    </a:cubicBezTo>
                    <a:cubicBezTo>
                      <a:pt x="500421" y="941705"/>
                      <a:pt x="487086" y="960120"/>
                      <a:pt x="488991" y="977900"/>
                    </a:cubicBezTo>
                    <a:cubicBezTo>
                      <a:pt x="488991" y="977900"/>
                      <a:pt x="488356" y="977265"/>
                      <a:pt x="488356" y="977265"/>
                    </a:cubicBezTo>
                    <a:cubicBezTo>
                      <a:pt x="484546" y="974725"/>
                      <a:pt x="478831" y="978535"/>
                      <a:pt x="473751" y="979170"/>
                    </a:cubicBezTo>
                    <a:cubicBezTo>
                      <a:pt x="463591" y="981710"/>
                      <a:pt x="483276" y="1012190"/>
                      <a:pt x="473751" y="1011555"/>
                    </a:cubicBezTo>
                    <a:cubicBezTo>
                      <a:pt x="462321" y="1010285"/>
                      <a:pt x="462321" y="981710"/>
                      <a:pt x="447081" y="981075"/>
                    </a:cubicBezTo>
                    <a:cubicBezTo>
                      <a:pt x="435651" y="981075"/>
                      <a:pt x="415331" y="991235"/>
                      <a:pt x="405171" y="981710"/>
                    </a:cubicBezTo>
                    <a:cubicBezTo>
                      <a:pt x="405171" y="981710"/>
                      <a:pt x="397551" y="965835"/>
                      <a:pt x="393106" y="968375"/>
                    </a:cubicBezTo>
                    <a:lnTo>
                      <a:pt x="393741" y="978535"/>
                    </a:lnTo>
                    <a:cubicBezTo>
                      <a:pt x="388661" y="981710"/>
                      <a:pt x="364531" y="977900"/>
                      <a:pt x="358181" y="977265"/>
                    </a:cubicBezTo>
                    <a:cubicBezTo>
                      <a:pt x="349291" y="976630"/>
                      <a:pt x="335956" y="996315"/>
                      <a:pt x="330876" y="995045"/>
                    </a:cubicBezTo>
                    <a:cubicBezTo>
                      <a:pt x="329606" y="994410"/>
                      <a:pt x="329606" y="989965"/>
                      <a:pt x="328336" y="991235"/>
                    </a:cubicBezTo>
                    <a:cubicBezTo>
                      <a:pt x="323891" y="993775"/>
                      <a:pt x="325796" y="1002030"/>
                      <a:pt x="321986" y="1005205"/>
                    </a:cubicBezTo>
                    <a:cubicBezTo>
                      <a:pt x="307381" y="1019175"/>
                      <a:pt x="281981" y="1012825"/>
                      <a:pt x="270551" y="1029335"/>
                    </a:cubicBezTo>
                    <a:cubicBezTo>
                      <a:pt x="264836" y="1037590"/>
                      <a:pt x="270551" y="1037590"/>
                      <a:pt x="280076" y="1036955"/>
                    </a:cubicBezTo>
                    <a:cubicBezTo>
                      <a:pt x="290236" y="1036320"/>
                      <a:pt x="283886" y="1045845"/>
                      <a:pt x="290871" y="1047115"/>
                    </a:cubicBezTo>
                    <a:cubicBezTo>
                      <a:pt x="294046" y="1047750"/>
                      <a:pt x="311826" y="1017905"/>
                      <a:pt x="336591" y="1035685"/>
                    </a:cubicBezTo>
                    <a:cubicBezTo>
                      <a:pt x="348021" y="1043940"/>
                      <a:pt x="316906" y="1062355"/>
                      <a:pt x="347386" y="1071880"/>
                    </a:cubicBezTo>
                    <a:cubicBezTo>
                      <a:pt x="348021" y="1071880"/>
                      <a:pt x="325796" y="1080135"/>
                      <a:pt x="323891" y="1090295"/>
                    </a:cubicBezTo>
                    <a:cubicBezTo>
                      <a:pt x="321986" y="1101725"/>
                      <a:pt x="341036" y="1102995"/>
                      <a:pt x="341036" y="1105535"/>
                    </a:cubicBezTo>
                    <a:lnTo>
                      <a:pt x="328336" y="1108075"/>
                    </a:lnTo>
                    <a:cubicBezTo>
                      <a:pt x="314366" y="1119505"/>
                      <a:pt x="313096" y="1141095"/>
                      <a:pt x="293411" y="1149350"/>
                    </a:cubicBezTo>
                    <a:cubicBezTo>
                      <a:pt x="286426" y="1151890"/>
                      <a:pt x="280711" y="1149350"/>
                      <a:pt x="274996" y="1149985"/>
                    </a:cubicBezTo>
                    <a:cubicBezTo>
                      <a:pt x="268646" y="1151255"/>
                      <a:pt x="263566" y="1160145"/>
                      <a:pt x="257216" y="1160780"/>
                    </a:cubicBezTo>
                    <a:cubicBezTo>
                      <a:pt x="251501" y="1161415"/>
                      <a:pt x="240071" y="1151890"/>
                      <a:pt x="234991" y="1153795"/>
                    </a:cubicBezTo>
                    <a:cubicBezTo>
                      <a:pt x="230546" y="1155700"/>
                      <a:pt x="218481" y="1167130"/>
                      <a:pt x="213401" y="1169670"/>
                    </a:cubicBezTo>
                    <a:cubicBezTo>
                      <a:pt x="213401" y="1169670"/>
                      <a:pt x="188636" y="1160145"/>
                      <a:pt x="185461" y="1160780"/>
                    </a:cubicBezTo>
                    <a:cubicBezTo>
                      <a:pt x="182286" y="1161415"/>
                      <a:pt x="183556" y="1167765"/>
                      <a:pt x="181016" y="1169035"/>
                    </a:cubicBezTo>
                    <a:cubicBezTo>
                      <a:pt x="177841" y="1170940"/>
                      <a:pt x="149266" y="1171575"/>
                      <a:pt x="153076" y="1176020"/>
                    </a:cubicBezTo>
                    <a:cubicBezTo>
                      <a:pt x="157521" y="1182370"/>
                      <a:pt x="169586" y="1182370"/>
                      <a:pt x="172761" y="1189355"/>
                    </a:cubicBezTo>
                    <a:cubicBezTo>
                      <a:pt x="180381" y="1209040"/>
                      <a:pt x="149266" y="1202690"/>
                      <a:pt x="151806" y="1209040"/>
                    </a:cubicBezTo>
                    <a:cubicBezTo>
                      <a:pt x="155616" y="1217295"/>
                      <a:pt x="170221" y="1221740"/>
                      <a:pt x="163236" y="1219200"/>
                    </a:cubicBezTo>
                    <a:cubicBezTo>
                      <a:pt x="160061" y="1217930"/>
                      <a:pt x="167681" y="1224280"/>
                      <a:pt x="168951" y="1227455"/>
                    </a:cubicBezTo>
                    <a:cubicBezTo>
                      <a:pt x="170221" y="1233170"/>
                      <a:pt x="168316" y="1238885"/>
                      <a:pt x="179111" y="1240790"/>
                    </a:cubicBezTo>
                    <a:cubicBezTo>
                      <a:pt x="182286" y="1241425"/>
                      <a:pt x="205781" y="1241425"/>
                      <a:pt x="208321" y="1240155"/>
                    </a:cubicBezTo>
                    <a:cubicBezTo>
                      <a:pt x="212131" y="1238885"/>
                      <a:pt x="211496" y="1230630"/>
                      <a:pt x="215941" y="1229360"/>
                    </a:cubicBezTo>
                    <a:cubicBezTo>
                      <a:pt x="221656" y="1227455"/>
                      <a:pt x="228006" y="1231900"/>
                      <a:pt x="233721" y="1232535"/>
                    </a:cubicBezTo>
                    <a:cubicBezTo>
                      <a:pt x="236896" y="1233170"/>
                      <a:pt x="240071" y="1235710"/>
                      <a:pt x="242611" y="1234440"/>
                    </a:cubicBezTo>
                    <a:cubicBezTo>
                      <a:pt x="244516" y="1233170"/>
                      <a:pt x="245151" y="1232535"/>
                      <a:pt x="247056" y="1232535"/>
                    </a:cubicBezTo>
                    <a:cubicBezTo>
                      <a:pt x="249596" y="1232535"/>
                      <a:pt x="250231" y="1231900"/>
                      <a:pt x="250866" y="1233805"/>
                    </a:cubicBezTo>
                    <a:cubicBezTo>
                      <a:pt x="251501" y="1236980"/>
                      <a:pt x="247056" y="1247775"/>
                      <a:pt x="253406" y="1250950"/>
                    </a:cubicBezTo>
                    <a:cubicBezTo>
                      <a:pt x="257851" y="1252855"/>
                      <a:pt x="279441" y="1258570"/>
                      <a:pt x="279441" y="1259205"/>
                    </a:cubicBezTo>
                    <a:cubicBezTo>
                      <a:pt x="281346" y="1266825"/>
                      <a:pt x="252771" y="1260475"/>
                      <a:pt x="252136" y="1260475"/>
                    </a:cubicBezTo>
                    <a:cubicBezTo>
                      <a:pt x="250866" y="1261745"/>
                      <a:pt x="251501" y="1264285"/>
                      <a:pt x="250231" y="1266190"/>
                    </a:cubicBezTo>
                    <a:cubicBezTo>
                      <a:pt x="239436" y="1287780"/>
                      <a:pt x="299126" y="1275715"/>
                      <a:pt x="302936" y="1275715"/>
                    </a:cubicBezTo>
                    <a:cubicBezTo>
                      <a:pt x="308651" y="1276350"/>
                      <a:pt x="306111" y="1303655"/>
                      <a:pt x="308016" y="1306830"/>
                    </a:cubicBezTo>
                    <a:cubicBezTo>
                      <a:pt x="318176" y="1320800"/>
                      <a:pt x="334686" y="1333500"/>
                      <a:pt x="354371" y="1337310"/>
                    </a:cubicBezTo>
                    <a:cubicBezTo>
                      <a:pt x="365801" y="1339215"/>
                      <a:pt x="370246" y="1329690"/>
                      <a:pt x="376596" y="1324610"/>
                    </a:cubicBezTo>
                    <a:cubicBezTo>
                      <a:pt x="395011" y="1310005"/>
                      <a:pt x="404536" y="1327785"/>
                      <a:pt x="426761" y="1320165"/>
                    </a:cubicBezTo>
                    <a:cubicBezTo>
                      <a:pt x="438826" y="1315720"/>
                      <a:pt x="448986" y="1304925"/>
                      <a:pt x="461051" y="1301115"/>
                    </a:cubicBezTo>
                    <a:lnTo>
                      <a:pt x="471211" y="1301115"/>
                    </a:lnTo>
                    <a:cubicBezTo>
                      <a:pt x="472481" y="1299845"/>
                      <a:pt x="471211" y="1294765"/>
                      <a:pt x="473116" y="1295400"/>
                    </a:cubicBezTo>
                    <a:cubicBezTo>
                      <a:pt x="483911" y="1298575"/>
                      <a:pt x="462956" y="1304925"/>
                      <a:pt x="435651" y="1325880"/>
                    </a:cubicBezTo>
                    <a:cubicBezTo>
                      <a:pt x="421681" y="1336675"/>
                      <a:pt x="401996" y="1337945"/>
                      <a:pt x="388026" y="1348740"/>
                    </a:cubicBezTo>
                    <a:cubicBezTo>
                      <a:pt x="381676" y="1353820"/>
                      <a:pt x="379136" y="1376045"/>
                      <a:pt x="375326" y="1377315"/>
                    </a:cubicBezTo>
                    <a:cubicBezTo>
                      <a:pt x="346751" y="1388745"/>
                      <a:pt x="302936" y="1349375"/>
                      <a:pt x="270551" y="1345565"/>
                    </a:cubicBezTo>
                    <a:cubicBezTo>
                      <a:pt x="266741" y="1344930"/>
                      <a:pt x="236261" y="1339850"/>
                      <a:pt x="235626" y="1341120"/>
                    </a:cubicBezTo>
                    <a:cubicBezTo>
                      <a:pt x="227371" y="1352550"/>
                      <a:pt x="234356" y="1369695"/>
                      <a:pt x="213401" y="1373505"/>
                    </a:cubicBezTo>
                    <a:cubicBezTo>
                      <a:pt x="206416" y="1374775"/>
                      <a:pt x="199431" y="1356360"/>
                      <a:pt x="192446" y="1360170"/>
                    </a:cubicBezTo>
                    <a:cubicBezTo>
                      <a:pt x="180381" y="1366520"/>
                      <a:pt x="183556" y="1392555"/>
                      <a:pt x="175301" y="1400810"/>
                    </a:cubicBezTo>
                    <a:cubicBezTo>
                      <a:pt x="168951" y="1407795"/>
                      <a:pt x="153076" y="1408430"/>
                      <a:pt x="146091" y="1414145"/>
                    </a:cubicBezTo>
                    <a:lnTo>
                      <a:pt x="138471" y="1424940"/>
                    </a:lnTo>
                    <a:cubicBezTo>
                      <a:pt x="125136" y="1430020"/>
                      <a:pt x="118151" y="1423035"/>
                      <a:pt x="107991" y="1428115"/>
                    </a:cubicBezTo>
                    <a:cubicBezTo>
                      <a:pt x="101006" y="1431925"/>
                      <a:pt x="106086" y="1434465"/>
                      <a:pt x="104181" y="1440180"/>
                    </a:cubicBezTo>
                    <a:cubicBezTo>
                      <a:pt x="100371" y="1451610"/>
                      <a:pt x="91481" y="1443355"/>
                      <a:pt x="85131" y="1447165"/>
                    </a:cubicBezTo>
                    <a:cubicBezTo>
                      <a:pt x="82591" y="1448435"/>
                      <a:pt x="84496" y="1454150"/>
                      <a:pt x="81956" y="1456055"/>
                    </a:cubicBezTo>
                    <a:cubicBezTo>
                      <a:pt x="62906" y="1475105"/>
                      <a:pt x="-1864" y="1461135"/>
                      <a:pt x="41" y="1485265"/>
                    </a:cubicBezTo>
                    <a:cubicBezTo>
                      <a:pt x="1946" y="1510030"/>
                      <a:pt x="26711" y="1480820"/>
                      <a:pt x="30521" y="1482090"/>
                    </a:cubicBezTo>
                    <a:cubicBezTo>
                      <a:pt x="44491" y="1486535"/>
                      <a:pt x="51476" y="1525270"/>
                      <a:pt x="52746" y="1525270"/>
                    </a:cubicBezTo>
                    <a:lnTo>
                      <a:pt x="59731" y="1517650"/>
                    </a:lnTo>
                    <a:cubicBezTo>
                      <a:pt x="73701" y="1515745"/>
                      <a:pt x="74971" y="1515745"/>
                      <a:pt x="71161" y="1501775"/>
                    </a:cubicBezTo>
                    <a:cubicBezTo>
                      <a:pt x="69891" y="1497965"/>
                      <a:pt x="78781" y="1497965"/>
                      <a:pt x="81956" y="1495425"/>
                    </a:cubicBezTo>
                    <a:cubicBezTo>
                      <a:pt x="84496" y="1493520"/>
                      <a:pt x="84496" y="1499870"/>
                      <a:pt x="85131" y="1499870"/>
                    </a:cubicBezTo>
                    <a:cubicBezTo>
                      <a:pt x="91481" y="1501775"/>
                      <a:pt x="92751" y="1491615"/>
                      <a:pt x="96561" y="1490345"/>
                    </a:cubicBezTo>
                    <a:cubicBezTo>
                      <a:pt x="102276" y="1489075"/>
                      <a:pt x="109261" y="1492885"/>
                      <a:pt x="115611" y="1489710"/>
                    </a:cubicBezTo>
                    <a:cubicBezTo>
                      <a:pt x="120056" y="1487805"/>
                      <a:pt x="121961" y="1475105"/>
                      <a:pt x="127041" y="1473835"/>
                    </a:cubicBezTo>
                    <a:cubicBezTo>
                      <a:pt x="128946" y="1473200"/>
                      <a:pt x="147996" y="1482090"/>
                      <a:pt x="152441" y="1482725"/>
                    </a:cubicBezTo>
                    <a:cubicBezTo>
                      <a:pt x="160696" y="1483995"/>
                      <a:pt x="176571" y="1481455"/>
                      <a:pt x="183556" y="1488440"/>
                    </a:cubicBezTo>
                    <a:cubicBezTo>
                      <a:pt x="185461" y="1490345"/>
                      <a:pt x="184826" y="1495425"/>
                      <a:pt x="187366" y="1496060"/>
                    </a:cubicBezTo>
                    <a:cubicBezTo>
                      <a:pt x="193716" y="1497965"/>
                      <a:pt x="196891" y="1498600"/>
                      <a:pt x="198161" y="1497965"/>
                    </a:cubicBezTo>
                    <a:cubicBezTo>
                      <a:pt x="197526" y="1495425"/>
                      <a:pt x="200701" y="1497330"/>
                      <a:pt x="198161" y="1497965"/>
                    </a:cubicBezTo>
                    <a:cubicBezTo>
                      <a:pt x="198161" y="1498600"/>
                      <a:pt x="198161" y="1498600"/>
                      <a:pt x="198796" y="1499235"/>
                    </a:cubicBezTo>
                    <a:cubicBezTo>
                      <a:pt x="199431" y="1499870"/>
                      <a:pt x="240706" y="1534160"/>
                      <a:pt x="247056" y="1533525"/>
                    </a:cubicBezTo>
                    <a:cubicBezTo>
                      <a:pt x="247056" y="1533525"/>
                      <a:pt x="251501" y="1520190"/>
                      <a:pt x="253406" y="1518920"/>
                    </a:cubicBezTo>
                    <a:cubicBezTo>
                      <a:pt x="256581" y="1517015"/>
                      <a:pt x="274361" y="1515745"/>
                      <a:pt x="274996" y="1509395"/>
                    </a:cubicBezTo>
                    <a:cubicBezTo>
                      <a:pt x="275631" y="1499235"/>
                      <a:pt x="262931" y="1510665"/>
                      <a:pt x="269916" y="1497965"/>
                    </a:cubicBezTo>
                    <a:cubicBezTo>
                      <a:pt x="271821" y="1494790"/>
                      <a:pt x="277536" y="1496695"/>
                      <a:pt x="279441" y="1494155"/>
                    </a:cubicBezTo>
                    <a:cubicBezTo>
                      <a:pt x="285791" y="1485900"/>
                      <a:pt x="292141" y="1470025"/>
                      <a:pt x="292141" y="1458595"/>
                    </a:cubicBezTo>
                    <a:cubicBezTo>
                      <a:pt x="292141" y="1452880"/>
                      <a:pt x="294046" y="1473200"/>
                      <a:pt x="299761" y="1473835"/>
                    </a:cubicBezTo>
                    <a:cubicBezTo>
                      <a:pt x="306111" y="1474470"/>
                      <a:pt x="315001" y="1464310"/>
                      <a:pt x="321351" y="1464310"/>
                    </a:cubicBezTo>
                    <a:cubicBezTo>
                      <a:pt x="330241" y="1463675"/>
                      <a:pt x="341036" y="1470660"/>
                      <a:pt x="351196" y="1470025"/>
                    </a:cubicBezTo>
                    <a:cubicBezTo>
                      <a:pt x="368341" y="1468755"/>
                      <a:pt x="382311" y="1482090"/>
                      <a:pt x="393741" y="1497330"/>
                    </a:cubicBezTo>
                    <a:cubicBezTo>
                      <a:pt x="396916" y="1501775"/>
                      <a:pt x="401996" y="1505585"/>
                      <a:pt x="403901" y="1511300"/>
                    </a:cubicBezTo>
                    <a:cubicBezTo>
                      <a:pt x="404536" y="1513840"/>
                      <a:pt x="399456" y="1519555"/>
                      <a:pt x="401996" y="1518920"/>
                    </a:cubicBezTo>
                    <a:cubicBezTo>
                      <a:pt x="410251" y="1515745"/>
                      <a:pt x="401361" y="1499870"/>
                      <a:pt x="413426" y="1501140"/>
                    </a:cubicBezTo>
                    <a:cubicBezTo>
                      <a:pt x="426761" y="1502410"/>
                      <a:pt x="450256" y="1530350"/>
                      <a:pt x="462956" y="1524635"/>
                    </a:cubicBezTo>
                    <a:cubicBezTo>
                      <a:pt x="485816" y="1515110"/>
                      <a:pt x="450256" y="1508760"/>
                      <a:pt x="457876" y="1497330"/>
                    </a:cubicBezTo>
                    <a:cubicBezTo>
                      <a:pt x="459146" y="1495425"/>
                      <a:pt x="461686" y="1498600"/>
                      <a:pt x="463591" y="1499235"/>
                    </a:cubicBezTo>
                    <a:cubicBezTo>
                      <a:pt x="465496" y="1499870"/>
                      <a:pt x="468036" y="1499235"/>
                      <a:pt x="469306" y="1501140"/>
                    </a:cubicBezTo>
                    <a:cubicBezTo>
                      <a:pt x="470576" y="1503045"/>
                      <a:pt x="468036" y="1506220"/>
                      <a:pt x="469306" y="1507490"/>
                    </a:cubicBezTo>
                    <a:lnTo>
                      <a:pt x="478831" y="1503680"/>
                    </a:lnTo>
                    <a:cubicBezTo>
                      <a:pt x="485181" y="1503680"/>
                      <a:pt x="486451" y="1505585"/>
                      <a:pt x="492801" y="1504315"/>
                    </a:cubicBezTo>
                    <a:cubicBezTo>
                      <a:pt x="501056" y="1502410"/>
                      <a:pt x="508041" y="1513205"/>
                      <a:pt x="515026" y="1513840"/>
                    </a:cubicBezTo>
                    <a:cubicBezTo>
                      <a:pt x="517566" y="1513840"/>
                      <a:pt x="548046" y="1504950"/>
                      <a:pt x="548681" y="1503680"/>
                    </a:cubicBezTo>
                    <a:cubicBezTo>
                      <a:pt x="551221" y="1494790"/>
                      <a:pt x="532806" y="1487170"/>
                      <a:pt x="534711" y="1480185"/>
                    </a:cubicBezTo>
                    <a:cubicBezTo>
                      <a:pt x="535981" y="1475740"/>
                      <a:pt x="541696" y="1485900"/>
                      <a:pt x="544871" y="1489075"/>
                    </a:cubicBezTo>
                    <a:cubicBezTo>
                      <a:pt x="548681" y="1494155"/>
                      <a:pt x="556301" y="1514475"/>
                      <a:pt x="565191" y="1513840"/>
                    </a:cubicBezTo>
                    <a:cubicBezTo>
                      <a:pt x="575351" y="1513205"/>
                      <a:pt x="560746" y="1495425"/>
                      <a:pt x="575986" y="1503680"/>
                    </a:cubicBezTo>
                    <a:cubicBezTo>
                      <a:pt x="582336" y="1506855"/>
                      <a:pt x="575351" y="1511300"/>
                      <a:pt x="581066" y="1508125"/>
                    </a:cubicBezTo>
                    <a:cubicBezTo>
                      <a:pt x="589956" y="1503045"/>
                      <a:pt x="592496" y="1508760"/>
                      <a:pt x="596306" y="1511935"/>
                    </a:cubicBezTo>
                    <a:cubicBezTo>
                      <a:pt x="596306" y="1511935"/>
                      <a:pt x="589321" y="1548130"/>
                      <a:pt x="610276" y="1528445"/>
                    </a:cubicBezTo>
                    <a:cubicBezTo>
                      <a:pt x="610911" y="1527810"/>
                      <a:pt x="610276" y="1531620"/>
                      <a:pt x="611546" y="1532255"/>
                    </a:cubicBezTo>
                    <a:cubicBezTo>
                      <a:pt x="629962" y="1537335"/>
                      <a:pt x="657266" y="1526540"/>
                      <a:pt x="676951" y="1533525"/>
                    </a:cubicBezTo>
                    <a:cubicBezTo>
                      <a:pt x="692826" y="1539240"/>
                      <a:pt x="705526" y="1561465"/>
                      <a:pt x="722671" y="1564640"/>
                    </a:cubicBezTo>
                    <a:cubicBezTo>
                      <a:pt x="728387" y="1565910"/>
                      <a:pt x="736641" y="1555115"/>
                      <a:pt x="741721" y="1553210"/>
                    </a:cubicBezTo>
                    <a:cubicBezTo>
                      <a:pt x="753151" y="1550035"/>
                      <a:pt x="767121" y="1555750"/>
                      <a:pt x="778551" y="1552575"/>
                    </a:cubicBezTo>
                    <a:cubicBezTo>
                      <a:pt x="786806" y="1550670"/>
                      <a:pt x="786171" y="1543050"/>
                      <a:pt x="796966" y="1544320"/>
                    </a:cubicBezTo>
                    <a:cubicBezTo>
                      <a:pt x="796966" y="1544320"/>
                      <a:pt x="810301" y="1549400"/>
                      <a:pt x="810301" y="1549400"/>
                    </a:cubicBezTo>
                    <a:cubicBezTo>
                      <a:pt x="817921" y="1548765"/>
                      <a:pt x="820462" y="1536700"/>
                      <a:pt x="828081" y="1532255"/>
                    </a:cubicBezTo>
                    <a:cubicBezTo>
                      <a:pt x="844591" y="1522730"/>
                      <a:pt x="873801" y="1531620"/>
                      <a:pt x="880151" y="1509395"/>
                    </a:cubicBezTo>
                    <a:cubicBezTo>
                      <a:pt x="880787" y="1507490"/>
                      <a:pt x="880151" y="1504950"/>
                      <a:pt x="880151" y="1503045"/>
                    </a:cubicBezTo>
                    <a:cubicBezTo>
                      <a:pt x="880151" y="1501140"/>
                      <a:pt x="880151" y="1498600"/>
                      <a:pt x="880151" y="1496695"/>
                    </a:cubicBezTo>
                    <a:cubicBezTo>
                      <a:pt x="880151" y="1494790"/>
                      <a:pt x="878881" y="1492250"/>
                      <a:pt x="880151" y="1490345"/>
                    </a:cubicBezTo>
                    <a:cubicBezTo>
                      <a:pt x="883962" y="1483995"/>
                      <a:pt x="887771" y="1483995"/>
                      <a:pt x="891581" y="1477010"/>
                    </a:cubicBezTo>
                    <a:cubicBezTo>
                      <a:pt x="891581" y="1477010"/>
                      <a:pt x="885231" y="1476375"/>
                      <a:pt x="882691" y="1475740"/>
                    </a:cubicBezTo>
                    <a:cubicBezTo>
                      <a:pt x="879516" y="1475105"/>
                      <a:pt x="876341" y="1475105"/>
                      <a:pt x="873801" y="1474470"/>
                    </a:cubicBezTo>
                    <a:cubicBezTo>
                      <a:pt x="861101" y="1473200"/>
                      <a:pt x="821731" y="1481455"/>
                      <a:pt x="816016" y="1464945"/>
                    </a:cubicBezTo>
                    <a:cubicBezTo>
                      <a:pt x="814112" y="1459230"/>
                      <a:pt x="831891" y="1465580"/>
                      <a:pt x="831256" y="1463675"/>
                    </a:cubicBezTo>
                    <a:cubicBezTo>
                      <a:pt x="823001" y="1438910"/>
                      <a:pt x="805856" y="1464310"/>
                      <a:pt x="795696" y="1456690"/>
                    </a:cubicBezTo>
                    <a:cubicBezTo>
                      <a:pt x="793156" y="1454785"/>
                      <a:pt x="787441" y="1450975"/>
                      <a:pt x="789346" y="1449070"/>
                    </a:cubicBezTo>
                    <a:cubicBezTo>
                      <a:pt x="791251" y="1447165"/>
                      <a:pt x="812206" y="1453515"/>
                      <a:pt x="811571" y="1448435"/>
                    </a:cubicBezTo>
                    <a:cubicBezTo>
                      <a:pt x="810301" y="1431290"/>
                      <a:pt x="772201" y="1440815"/>
                      <a:pt x="771566" y="1438275"/>
                    </a:cubicBezTo>
                    <a:cubicBezTo>
                      <a:pt x="770296" y="1433830"/>
                      <a:pt x="835066" y="1431925"/>
                      <a:pt x="836337" y="1429385"/>
                    </a:cubicBezTo>
                    <a:cubicBezTo>
                      <a:pt x="838241" y="1424940"/>
                      <a:pt x="831891" y="1421130"/>
                      <a:pt x="829351" y="1416685"/>
                    </a:cubicBezTo>
                    <a:cubicBezTo>
                      <a:pt x="826812" y="1412875"/>
                      <a:pt x="838241" y="1420495"/>
                      <a:pt x="842687" y="1419860"/>
                    </a:cubicBezTo>
                    <a:cubicBezTo>
                      <a:pt x="847766" y="1419225"/>
                      <a:pt x="850306" y="1405890"/>
                      <a:pt x="849037" y="1402080"/>
                    </a:cubicBezTo>
                    <a:cubicBezTo>
                      <a:pt x="845226" y="1391285"/>
                      <a:pt x="831256" y="1406525"/>
                      <a:pt x="825541" y="1399540"/>
                    </a:cubicBezTo>
                    <a:cubicBezTo>
                      <a:pt x="824271" y="1398270"/>
                      <a:pt x="821096" y="1396365"/>
                      <a:pt x="822366" y="1395730"/>
                    </a:cubicBezTo>
                    <a:cubicBezTo>
                      <a:pt x="840781" y="1382395"/>
                      <a:pt x="865546" y="1409065"/>
                      <a:pt x="892216" y="1390015"/>
                    </a:cubicBezTo>
                    <a:cubicBezTo>
                      <a:pt x="893487" y="1389380"/>
                      <a:pt x="894756" y="1388745"/>
                      <a:pt x="894756" y="1387475"/>
                    </a:cubicBezTo>
                    <a:cubicBezTo>
                      <a:pt x="894121" y="1377950"/>
                      <a:pt x="882691" y="1390650"/>
                      <a:pt x="883326" y="1384935"/>
                    </a:cubicBezTo>
                    <a:cubicBezTo>
                      <a:pt x="883326" y="1384935"/>
                      <a:pt x="896662" y="1372235"/>
                      <a:pt x="896662" y="1372235"/>
                    </a:cubicBezTo>
                    <a:cubicBezTo>
                      <a:pt x="896662" y="1367790"/>
                      <a:pt x="896026" y="1367790"/>
                      <a:pt x="898566" y="1369695"/>
                    </a:cubicBezTo>
                    <a:cubicBezTo>
                      <a:pt x="900471" y="1370965"/>
                      <a:pt x="899201" y="1376680"/>
                      <a:pt x="901741" y="1376680"/>
                    </a:cubicBezTo>
                    <a:cubicBezTo>
                      <a:pt x="905551" y="1377315"/>
                      <a:pt x="918251" y="1360805"/>
                      <a:pt x="922062" y="1358900"/>
                    </a:cubicBezTo>
                    <a:cubicBezTo>
                      <a:pt x="926506" y="1356360"/>
                      <a:pt x="931587" y="1356995"/>
                      <a:pt x="936666" y="1355725"/>
                    </a:cubicBezTo>
                    <a:cubicBezTo>
                      <a:pt x="944921" y="1353820"/>
                      <a:pt x="947462" y="1329055"/>
                      <a:pt x="950001" y="1323975"/>
                    </a:cubicBezTo>
                    <a:cubicBezTo>
                      <a:pt x="967146" y="1291590"/>
                      <a:pt x="984926" y="1283335"/>
                      <a:pt x="975401" y="1240790"/>
                    </a:cubicBezTo>
                    <a:cubicBezTo>
                      <a:pt x="976037" y="1228725"/>
                      <a:pt x="967146" y="1221740"/>
                      <a:pt x="960796" y="1214120"/>
                    </a:cubicBezTo>
                    <a:close/>
                    <a:moveTo>
                      <a:pt x="647106" y="440055"/>
                    </a:moveTo>
                    <a:cubicBezTo>
                      <a:pt x="653456" y="440055"/>
                      <a:pt x="659806" y="443230"/>
                      <a:pt x="666156" y="445135"/>
                    </a:cubicBezTo>
                    <a:cubicBezTo>
                      <a:pt x="664887" y="444500"/>
                      <a:pt x="663616" y="444500"/>
                      <a:pt x="662346" y="444500"/>
                    </a:cubicBezTo>
                    <a:cubicBezTo>
                      <a:pt x="656631" y="443865"/>
                      <a:pt x="651551" y="446405"/>
                      <a:pt x="645837" y="447675"/>
                    </a:cubicBezTo>
                    <a:cubicBezTo>
                      <a:pt x="643931" y="448310"/>
                      <a:pt x="636946" y="447675"/>
                      <a:pt x="629962" y="447675"/>
                    </a:cubicBezTo>
                    <a:cubicBezTo>
                      <a:pt x="635676" y="445135"/>
                      <a:pt x="641391" y="440055"/>
                      <a:pt x="647106" y="440055"/>
                    </a:cubicBezTo>
                    <a:close/>
                    <a:moveTo>
                      <a:pt x="618531" y="447040"/>
                    </a:moveTo>
                    <a:cubicBezTo>
                      <a:pt x="616626" y="447040"/>
                      <a:pt x="615356" y="447040"/>
                      <a:pt x="615356" y="446405"/>
                    </a:cubicBezTo>
                    <a:cubicBezTo>
                      <a:pt x="616626" y="446405"/>
                      <a:pt x="617262" y="446405"/>
                      <a:pt x="618531" y="447040"/>
                    </a:cubicBezTo>
                    <a:close/>
                    <a:moveTo>
                      <a:pt x="586781" y="185420"/>
                    </a:moveTo>
                    <a:cubicBezTo>
                      <a:pt x="589321" y="184150"/>
                      <a:pt x="603291" y="187325"/>
                      <a:pt x="608371" y="186055"/>
                    </a:cubicBezTo>
                    <a:cubicBezTo>
                      <a:pt x="621706" y="182245"/>
                      <a:pt x="614721" y="191135"/>
                      <a:pt x="614721" y="194945"/>
                    </a:cubicBezTo>
                    <a:cubicBezTo>
                      <a:pt x="609006" y="189865"/>
                      <a:pt x="575986" y="198755"/>
                      <a:pt x="575351" y="198755"/>
                    </a:cubicBezTo>
                    <a:cubicBezTo>
                      <a:pt x="572176" y="198120"/>
                      <a:pt x="583606" y="187325"/>
                      <a:pt x="586781" y="185420"/>
                    </a:cubicBezTo>
                    <a:close/>
                    <a:moveTo>
                      <a:pt x="453431" y="198755"/>
                    </a:moveTo>
                    <a:cubicBezTo>
                      <a:pt x="450891" y="200660"/>
                      <a:pt x="447081" y="201930"/>
                      <a:pt x="443271" y="201930"/>
                    </a:cubicBezTo>
                    <a:cubicBezTo>
                      <a:pt x="447081" y="200660"/>
                      <a:pt x="452796" y="197485"/>
                      <a:pt x="453431" y="197485"/>
                    </a:cubicBezTo>
                    <a:cubicBezTo>
                      <a:pt x="454066" y="198120"/>
                      <a:pt x="454066" y="198755"/>
                      <a:pt x="453431" y="198755"/>
                    </a:cubicBezTo>
                    <a:close/>
                    <a:moveTo>
                      <a:pt x="393106" y="316230"/>
                    </a:moveTo>
                    <a:cubicBezTo>
                      <a:pt x="395646" y="316865"/>
                      <a:pt x="397551" y="317500"/>
                      <a:pt x="399456" y="318135"/>
                    </a:cubicBezTo>
                    <a:cubicBezTo>
                      <a:pt x="401361" y="318770"/>
                      <a:pt x="406441" y="318135"/>
                      <a:pt x="405171" y="320040"/>
                    </a:cubicBezTo>
                    <a:cubicBezTo>
                      <a:pt x="401361" y="325120"/>
                      <a:pt x="396281" y="320040"/>
                      <a:pt x="393106" y="316230"/>
                    </a:cubicBezTo>
                    <a:close/>
                    <a:moveTo>
                      <a:pt x="495341" y="1000125"/>
                    </a:moveTo>
                    <a:cubicBezTo>
                      <a:pt x="494071" y="998220"/>
                      <a:pt x="493436" y="992505"/>
                      <a:pt x="492801" y="987425"/>
                    </a:cubicBezTo>
                    <a:cubicBezTo>
                      <a:pt x="494706" y="991235"/>
                      <a:pt x="497881" y="995045"/>
                      <a:pt x="501691" y="998855"/>
                    </a:cubicBezTo>
                    <a:cubicBezTo>
                      <a:pt x="503596" y="1000760"/>
                      <a:pt x="517566" y="1001395"/>
                      <a:pt x="518201" y="1003935"/>
                    </a:cubicBezTo>
                    <a:cubicBezTo>
                      <a:pt x="521376" y="1015365"/>
                      <a:pt x="498516" y="1005205"/>
                      <a:pt x="495341" y="100012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37"/>
              <p:cNvSpPr/>
              <p:nvPr/>
            </p:nvSpPr>
            <p:spPr>
              <a:xfrm>
                <a:off x="7032988" y="2774950"/>
                <a:ext cx="1904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810" extrusionOk="0">
                    <a:moveTo>
                      <a:pt x="1905" y="3810"/>
                    </a:moveTo>
                    <a:cubicBezTo>
                      <a:pt x="1905" y="3175"/>
                      <a:pt x="1905" y="3175"/>
                      <a:pt x="1905" y="2540"/>
                    </a:cubicBezTo>
                    <a:cubicBezTo>
                      <a:pt x="1270" y="1270"/>
                      <a:pt x="635" y="635"/>
                      <a:pt x="0" y="0"/>
                    </a:cubicBezTo>
                    <a:lnTo>
                      <a:pt x="1905" y="381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37"/>
              <p:cNvSpPr/>
              <p:nvPr/>
            </p:nvSpPr>
            <p:spPr>
              <a:xfrm>
                <a:off x="6852421" y="2555214"/>
                <a:ext cx="289079" cy="232706"/>
              </a:xfrm>
              <a:custGeom>
                <a:avLst/>
                <a:gdLst/>
                <a:ahLst/>
                <a:cxnLst/>
                <a:rect l="l" t="t" r="r" b="b"/>
                <a:pathLst>
                  <a:path w="289079" h="232706" extrusionOk="0">
                    <a:moveTo>
                      <a:pt x="93572" y="158776"/>
                    </a:moveTo>
                    <a:cubicBezTo>
                      <a:pt x="96112" y="154965"/>
                      <a:pt x="88492" y="149251"/>
                      <a:pt x="90397" y="144806"/>
                    </a:cubicBezTo>
                    <a:cubicBezTo>
                      <a:pt x="91667" y="142901"/>
                      <a:pt x="115162" y="130836"/>
                      <a:pt x="117067" y="130836"/>
                    </a:cubicBezTo>
                    <a:cubicBezTo>
                      <a:pt x="119607" y="131471"/>
                      <a:pt x="119607" y="135281"/>
                      <a:pt x="120877" y="137186"/>
                    </a:cubicBezTo>
                    <a:cubicBezTo>
                      <a:pt x="127862" y="149251"/>
                      <a:pt x="121512" y="166396"/>
                      <a:pt x="128497" y="177190"/>
                    </a:cubicBezTo>
                    <a:cubicBezTo>
                      <a:pt x="132307" y="184176"/>
                      <a:pt x="145007" y="180365"/>
                      <a:pt x="143102" y="191796"/>
                    </a:cubicBezTo>
                    <a:cubicBezTo>
                      <a:pt x="143102" y="191796"/>
                      <a:pt x="135482" y="201956"/>
                      <a:pt x="135482" y="202590"/>
                    </a:cubicBezTo>
                    <a:lnTo>
                      <a:pt x="136117" y="212751"/>
                    </a:lnTo>
                    <a:cubicBezTo>
                      <a:pt x="152627" y="225451"/>
                      <a:pt x="167232" y="205765"/>
                      <a:pt x="177392" y="214021"/>
                    </a:cubicBezTo>
                    <a:lnTo>
                      <a:pt x="179932" y="218465"/>
                    </a:lnTo>
                    <a:cubicBezTo>
                      <a:pt x="193267" y="224181"/>
                      <a:pt x="197077" y="241326"/>
                      <a:pt x="216127" y="227356"/>
                    </a:cubicBezTo>
                    <a:cubicBezTo>
                      <a:pt x="222477" y="222911"/>
                      <a:pt x="221842" y="212115"/>
                      <a:pt x="226287" y="208306"/>
                    </a:cubicBezTo>
                    <a:cubicBezTo>
                      <a:pt x="238987" y="196240"/>
                      <a:pt x="256132" y="224181"/>
                      <a:pt x="267562" y="202590"/>
                    </a:cubicBezTo>
                    <a:cubicBezTo>
                      <a:pt x="268197" y="201321"/>
                      <a:pt x="267562" y="189890"/>
                      <a:pt x="266292" y="189256"/>
                    </a:cubicBezTo>
                    <a:cubicBezTo>
                      <a:pt x="266292" y="189256"/>
                      <a:pt x="250417" y="190526"/>
                      <a:pt x="250417" y="190526"/>
                    </a:cubicBezTo>
                    <a:cubicBezTo>
                      <a:pt x="248512" y="186081"/>
                      <a:pt x="259942" y="186081"/>
                      <a:pt x="263117" y="181636"/>
                    </a:cubicBezTo>
                    <a:cubicBezTo>
                      <a:pt x="272007" y="168936"/>
                      <a:pt x="256132" y="161315"/>
                      <a:pt x="268197" y="154331"/>
                    </a:cubicBezTo>
                    <a:cubicBezTo>
                      <a:pt x="270102" y="153061"/>
                      <a:pt x="270737" y="158140"/>
                      <a:pt x="272007" y="160681"/>
                    </a:cubicBezTo>
                    <a:cubicBezTo>
                      <a:pt x="277087" y="168936"/>
                      <a:pt x="264387" y="210211"/>
                      <a:pt x="276452" y="199415"/>
                    </a:cubicBezTo>
                    <a:cubicBezTo>
                      <a:pt x="284072" y="192431"/>
                      <a:pt x="294867" y="147346"/>
                      <a:pt x="285342" y="137186"/>
                    </a:cubicBezTo>
                    <a:cubicBezTo>
                      <a:pt x="270737" y="122581"/>
                      <a:pt x="256132" y="143536"/>
                      <a:pt x="245337" y="140361"/>
                    </a:cubicBezTo>
                    <a:cubicBezTo>
                      <a:pt x="243432" y="139726"/>
                      <a:pt x="244702" y="135915"/>
                      <a:pt x="245337" y="134011"/>
                    </a:cubicBezTo>
                    <a:cubicBezTo>
                      <a:pt x="252957" y="116231"/>
                      <a:pt x="274547" y="134011"/>
                      <a:pt x="279627" y="113056"/>
                    </a:cubicBezTo>
                    <a:cubicBezTo>
                      <a:pt x="280897" y="109246"/>
                      <a:pt x="279627" y="99086"/>
                      <a:pt x="272007" y="100990"/>
                    </a:cubicBezTo>
                    <a:cubicBezTo>
                      <a:pt x="269467" y="101626"/>
                      <a:pt x="267562" y="107976"/>
                      <a:pt x="266292" y="105436"/>
                    </a:cubicBezTo>
                    <a:cubicBezTo>
                      <a:pt x="264387" y="102896"/>
                      <a:pt x="268832" y="99721"/>
                      <a:pt x="269467" y="96546"/>
                    </a:cubicBezTo>
                    <a:cubicBezTo>
                      <a:pt x="270737" y="85115"/>
                      <a:pt x="259942" y="78131"/>
                      <a:pt x="257402" y="69876"/>
                    </a:cubicBezTo>
                    <a:cubicBezTo>
                      <a:pt x="257402" y="69876"/>
                      <a:pt x="266292" y="33046"/>
                      <a:pt x="260577" y="25426"/>
                    </a:cubicBezTo>
                    <a:cubicBezTo>
                      <a:pt x="257402" y="20981"/>
                      <a:pt x="249782" y="25426"/>
                      <a:pt x="245972" y="23521"/>
                    </a:cubicBezTo>
                    <a:cubicBezTo>
                      <a:pt x="198982" y="26"/>
                      <a:pt x="243432" y="15265"/>
                      <a:pt x="190727" y="10821"/>
                    </a:cubicBezTo>
                    <a:cubicBezTo>
                      <a:pt x="186917" y="10821"/>
                      <a:pt x="171042" y="-610"/>
                      <a:pt x="169137" y="26"/>
                    </a:cubicBezTo>
                    <a:cubicBezTo>
                      <a:pt x="162787" y="2565"/>
                      <a:pt x="138657" y="50190"/>
                      <a:pt x="137387" y="15901"/>
                    </a:cubicBezTo>
                    <a:cubicBezTo>
                      <a:pt x="137387" y="14631"/>
                      <a:pt x="137387" y="13996"/>
                      <a:pt x="138022" y="12726"/>
                    </a:cubicBezTo>
                    <a:lnTo>
                      <a:pt x="132307" y="12726"/>
                    </a:lnTo>
                    <a:cubicBezTo>
                      <a:pt x="103097" y="9551"/>
                      <a:pt x="104367" y="46381"/>
                      <a:pt x="81507" y="57176"/>
                    </a:cubicBezTo>
                    <a:cubicBezTo>
                      <a:pt x="67537" y="63526"/>
                      <a:pt x="59917" y="47651"/>
                      <a:pt x="52297" y="46381"/>
                    </a:cubicBezTo>
                    <a:cubicBezTo>
                      <a:pt x="32612" y="43206"/>
                      <a:pt x="57377" y="69240"/>
                      <a:pt x="49757" y="75590"/>
                    </a:cubicBezTo>
                    <a:cubicBezTo>
                      <a:pt x="42137" y="81940"/>
                      <a:pt x="4037" y="74321"/>
                      <a:pt x="227" y="82576"/>
                    </a:cubicBezTo>
                    <a:cubicBezTo>
                      <a:pt x="-2948" y="88926"/>
                      <a:pt x="28167" y="140996"/>
                      <a:pt x="35787" y="147981"/>
                    </a:cubicBezTo>
                    <a:cubicBezTo>
                      <a:pt x="45312" y="158140"/>
                      <a:pt x="80872" y="179731"/>
                      <a:pt x="93572" y="15877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37"/>
              <p:cNvSpPr/>
              <p:nvPr/>
            </p:nvSpPr>
            <p:spPr>
              <a:xfrm>
                <a:off x="7909930" y="1757045"/>
                <a:ext cx="22314" cy="28678"/>
              </a:xfrm>
              <a:custGeom>
                <a:avLst/>
                <a:gdLst/>
                <a:ahLst/>
                <a:cxnLst/>
                <a:rect l="l" t="t" r="r" b="b"/>
                <a:pathLst>
                  <a:path w="22314" h="28678" extrusionOk="0">
                    <a:moveTo>
                      <a:pt x="19678" y="0"/>
                    </a:moveTo>
                    <a:cubicBezTo>
                      <a:pt x="-5087" y="4445"/>
                      <a:pt x="-3817" y="33655"/>
                      <a:pt x="8883" y="27940"/>
                    </a:cubicBezTo>
                    <a:cubicBezTo>
                      <a:pt x="11423" y="26670"/>
                      <a:pt x="13963" y="10795"/>
                      <a:pt x="15868" y="8255"/>
                    </a:cubicBezTo>
                    <a:cubicBezTo>
                      <a:pt x="17773" y="4445"/>
                      <a:pt x="26663" y="1905"/>
                      <a:pt x="196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37"/>
              <p:cNvSpPr/>
              <p:nvPr/>
            </p:nvSpPr>
            <p:spPr>
              <a:xfrm>
                <a:off x="7880939" y="1770411"/>
                <a:ext cx="23903" cy="40447"/>
              </a:xfrm>
              <a:custGeom>
                <a:avLst/>
                <a:gdLst/>
                <a:ahLst/>
                <a:cxnLst/>
                <a:rect l="l" t="t" r="r" b="b"/>
                <a:pathLst>
                  <a:path w="23903" h="40447" extrusionOk="0">
                    <a:moveTo>
                      <a:pt x="1043" y="38703"/>
                    </a:moveTo>
                    <a:cubicBezTo>
                      <a:pt x="9298" y="45688"/>
                      <a:pt x="15648" y="29813"/>
                      <a:pt x="16918" y="24098"/>
                    </a:cubicBezTo>
                    <a:cubicBezTo>
                      <a:pt x="17553" y="21559"/>
                      <a:pt x="16918" y="19018"/>
                      <a:pt x="16284" y="16478"/>
                    </a:cubicBezTo>
                    <a:cubicBezTo>
                      <a:pt x="16284" y="13938"/>
                      <a:pt x="13109" y="8859"/>
                      <a:pt x="15648" y="8859"/>
                    </a:cubicBezTo>
                    <a:cubicBezTo>
                      <a:pt x="25173" y="8223"/>
                      <a:pt x="18823" y="22828"/>
                      <a:pt x="23903" y="1873"/>
                    </a:cubicBezTo>
                    <a:cubicBezTo>
                      <a:pt x="6759" y="-9557"/>
                      <a:pt x="-3402" y="34893"/>
                      <a:pt x="1043" y="3870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37"/>
              <p:cNvSpPr/>
              <p:nvPr/>
            </p:nvSpPr>
            <p:spPr>
              <a:xfrm>
                <a:off x="7818567" y="1778305"/>
                <a:ext cx="71669" cy="134983"/>
              </a:xfrm>
              <a:custGeom>
                <a:avLst/>
                <a:gdLst/>
                <a:ahLst/>
                <a:cxnLst/>
                <a:rect l="l" t="t" r="r" b="b"/>
                <a:pathLst>
                  <a:path w="71669" h="134983" extrusionOk="0">
                    <a:moveTo>
                      <a:pt x="57065" y="47319"/>
                    </a:moveTo>
                    <a:cubicBezTo>
                      <a:pt x="54525" y="47954"/>
                      <a:pt x="49445" y="44779"/>
                      <a:pt x="50080" y="42239"/>
                    </a:cubicBezTo>
                    <a:cubicBezTo>
                      <a:pt x="51985" y="35254"/>
                      <a:pt x="58970" y="46049"/>
                      <a:pt x="57700" y="32079"/>
                    </a:cubicBezTo>
                    <a:cubicBezTo>
                      <a:pt x="55795" y="24459"/>
                      <a:pt x="46270" y="25094"/>
                      <a:pt x="46905" y="28904"/>
                    </a:cubicBezTo>
                    <a:cubicBezTo>
                      <a:pt x="46905" y="32079"/>
                      <a:pt x="53255" y="33984"/>
                      <a:pt x="51350" y="36524"/>
                    </a:cubicBezTo>
                    <a:cubicBezTo>
                      <a:pt x="50080" y="39064"/>
                      <a:pt x="46270" y="33349"/>
                      <a:pt x="43730" y="34619"/>
                    </a:cubicBezTo>
                    <a:cubicBezTo>
                      <a:pt x="41190" y="35254"/>
                      <a:pt x="36745" y="41604"/>
                      <a:pt x="37380" y="39064"/>
                    </a:cubicBezTo>
                    <a:cubicBezTo>
                      <a:pt x="38650" y="35254"/>
                      <a:pt x="57065" y="4774"/>
                      <a:pt x="54525" y="329"/>
                    </a:cubicBezTo>
                    <a:cubicBezTo>
                      <a:pt x="53255" y="-1576"/>
                      <a:pt x="53255" y="5409"/>
                      <a:pt x="51350" y="5409"/>
                    </a:cubicBezTo>
                    <a:cubicBezTo>
                      <a:pt x="46270" y="5409"/>
                      <a:pt x="36110" y="-306"/>
                      <a:pt x="32300" y="12394"/>
                    </a:cubicBezTo>
                    <a:cubicBezTo>
                      <a:pt x="32300" y="12394"/>
                      <a:pt x="32300" y="13029"/>
                      <a:pt x="32300" y="13029"/>
                    </a:cubicBezTo>
                    <a:cubicBezTo>
                      <a:pt x="29760" y="9854"/>
                      <a:pt x="27855" y="6679"/>
                      <a:pt x="27220" y="7949"/>
                    </a:cubicBezTo>
                    <a:cubicBezTo>
                      <a:pt x="23410" y="11759"/>
                      <a:pt x="13250" y="16839"/>
                      <a:pt x="17060" y="20649"/>
                    </a:cubicBezTo>
                    <a:cubicBezTo>
                      <a:pt x="25315" y="29539"/>
                      <a:pt x="24680" y="20014"/>
                      <a:pt x="33570" y="21919"/>
                    </a:cubicBezTo>
                    <a:cubicBezTo>
                      <a:pt x="39285" y="23824"/>
                      <a:pt x="29125" y="35889"/>
                      <a:pt x="33570" y="40334"/>
                    </a:cubicBezTo>
                    <a:cubicBezTo>
                      <a:pt x="34205" y="40969"/>
                      <a:pt x="45635" y="46684"/>
                      <a:pt x="44365" y="49224"/>
                    </a:cubicBezTo>
                    <a:cubicBezTo>
                      <a:pt x="43730" y="51764"/>
                      <a:pt x="38015" y="48589"/>
                      <a:pt x="35475" y="49859"/>
                    </a:cubicBezTo>
                    <a:cubicBezTo>
                      <a:pt x="32935" y="51764"/>
                      <a:pt x="34840" y="57479"/>
                      <a:pt x="31665" y="58114"/>
                    </a:cubicBezTo>
                    <a:cubicBezTo>
                      <a:pt x="29125" y="58749"/>
                      <a:pt x="31030" y="51764"/>
                      <a:pt x="28490" y="51129"/>
                    </a:cubicBezTo>
                    <a:cubicBezTo>
                      <a:pt x="25950" y="50494"/>
                      <a:pt x="24680" y="56209"/>
                      <a:pt x="22140" y="55574"/>
                    </a:cubicBezTo>
                    <a:cubicBezTo>
                      <a:pt x="20235" y="54939"/>
                      <a:pt x="24045" y="49859"/>
                      <a:pt x="22140" y="49224"/>
                    </a:cubicBezTo>
                    <a:cubicBezTo>
                      <a:pt x="19600" y="48589"/>
                      <a:pt x="17060" y="53034"/>
                      <a:pt x="14520" y="53034"/>
                    </a:cubicBezTo>
                    <a:cubicBezTo>
                      <a:pt x="12615" y="53034"/>
                      <a:pt x="12615" y="49224"/>
                      <a:pt x="10710" y="48589"/>
                    </a:cubicBezTo>
                    <a:cubicBezTo>
                      <a:pt x="8170" y="47954"/>
                      <a:pt x="4360" y="47319"/>
                      <a:pt x="1820" y="49224"/>
                    </a:cubicBezTo>
                    <a:cubicBezTo>
                      <a:pt x="-5165" y="56844"/>
                      <a:pt x="10075" y="64464"/>
                      <a:pt x="11980" y="67639"/>
                    </a:cubicBezTo>
                    <a:cubicBezTo>
                      <a:pt x="13885" y="70179"/>
                      <a:pt x="14520" y="58749"/>
                      <a:pt x="17695" y="60019"/>
                    </a:cubicBezTo>
                    <a:cubicBezTo>
                      <a:pt x="23410" y="61924"/>
                      <a:pt x="4360" y="80339"/>
                      <a:pt x="17695" y="78434"/>
                    </a:cubicBezTo>
                    <a:cubicBezTo>
                      <a:pt x="25950" y="77164"/>
                      <a:pt x="28490" y="57479"/>
                      <a:pt x="31665" y="63829"/>
                    </a:cubicBezTo>
                    <a:cubicBezTo>
                      <a:pt x="32300" y="65099"/>
                      <a:pt x="32935" y="66369"/>
                      <a:pt x="33570" y="67639"/>
                    </a:cubicBezTo>
                    <a:cubicBezTo>
                      <a:pt x="34840" y="67639"/>
                      <a:pt x="36745" y="68274"/>
                      <a:pt x="38650" y="68909"/>
                    </a:cubicBezTo>
                    <a:cubicBezTo>
                      <a:pt x="43095" y="70179"/>
                      <a:pt x="31030" y="74624"/>
                      <a:pt x="31030" y="79069"/>
                    </a:cubicBezTo>
                    <a:cubicBezTo>
                      <a:pt x="29760" y="86689"/>
                      <a:pt x="22775" y="110184"/>
                      <a:pt x="20870" y="116534"/>
                    </a:cubicBezTo>
                    <a:cubicBezTo>
                      <a:pt x="18965" y="124789"/>
                      <a:pt x="8170" y="107644"/>
                      <a:pt x="13250" y="126694"/>
                    </a:cubicBezTo>
                    <a:cubicBezTo>
                      <a:pt x="13885" y="128599"/>
                      <a:pt x="17695" y="123519"/>
                      <a:pt x="18965" y="124789"/>
                    </a:cubicBezTo>
                    <a:cubicBezTo>
                      <a:pt x="21505" y="127329"/>
                      <a:pt x="18330" y="135584"/>
                      <a:pt x="21505" y="134949"/>
                    </a:cubicBezTo>
                    <a:cubicBezTo>
                      <a:pt x="23410" y="134314"/>
                      <a:pt x="25950" y="117804"/>
                      <a:pt x="27855" y="115899"/>
                    </a:cubicBezTo>
                    <a:cubicBezTo>
                      <a:pt x="32300" y="110184"/>
                      <a:pt x="37380" y="107009"/>
                      <a:pt x="40555" y="102564"/>
                    </a:cubicBezTo>
                    <a:cubicBezTo>
                      <a:pt x="42460" y="99389"/>
                      <a:pt x="36745" y="95579"/>
                      <a:pt x="38015" y="92404"/>
                    </a:cubicBezTo>
                    <a:cubicBezTo>
                      <a:pt x="40555" y="86054"/>
                      <a:pt x="46905" y="90499"/>
                      <a:pt x="48175" y="86054"/>
                    </a:cubicBezTo>
                    <a:cubicBezTo>
                      <a:pt x="48810" y="82879"/>
                      <a:pt x="50715" y="79704"/>
                      <a:pt x="48810" y="77164"/>
                    </a:cubicBezTo>
                    <a:cubicBezTo>
                      <a:pt x="47540" y="75259"/>
                      <a:pt x="43730" y="80339"/>
                      <a:pt x="43095" y="79069"/>
                    </a:cubicBezTo>
                    <a:cubicBezTo>
                      <a:pt x="42460" y="76529"/>
                      <a:pt x="46905" y="75894"/>
                      <a:pt x="47540" y="73989"/>
                    </a:cubicBezTo>
                    <a:cubicBezTo>
                      <a:pt x="48810" y="70814"/>
                      <a:pt x="43730" y="63829"/>
                      <a:pt x="46905" y="64464"/>
                    </a:cubicBezTo>
                    <a:cubicBezTo>
                      <a:pt x="49445" y="65099"/>
                      <a:pt x="49445" y="81609"/>
                      <a:pt x="56430" y="67004"/>
                    </a:cubicBezTo>
                    <a:cubicBezTo>
                      <a:pt x="57700" y="64464"/>
                      <a:pt x="61510" y="62559"/>
                      <a:pt x="62145" y="59384"/>
                    </a:cubicBezTo>
                    <a:cubicBezTo>
                      <a:pt x="62145" y="55574"/>
                      <a:pt x="50715" y="53034"/>
                      <a:pt x="54525" y="51129"/>
                    </a:cubicBezTo>
                    <a:cubicBezTo>
                      <a:pt x="54525" y="51129"/>
                      <a:pt x="64050" y="53669"/>
                      <a:pt x="64050" y="53669"/>
                    </a:cubicBezTo>
                    <a:cubicBezTo>
                      <a:pt x="65955" y="52399"/>
                      <a:pt x="66590" y="49859"/>
                      <a:pt x="65320" y="47954"/>
                    </a:cubicBezTo>
                    <a:cubicBezTo>
                      <a:pt x="64685" y="46684"/>
                      <a:pt x="60240" y="48589"/>
                      <a:pt x="60875" y="46684"/>
                    </a:cubicBezTo>
                    <a:cubicBezTo>
                      <a:pt x="60875" y="46684"/>
                      <a:pt x="71670" y="37159"/>
                      <a:pt x="71670" y="37159"/>
                    </a:cubicBezTo>
                    <a:cubicBezTo>
                      <a:pt x="71035" y="33349"/>
                      <a:pt x="62780" y="46049"/>
                      <a:pt x="57065" y="47319"/>
                    </a:cubicBezTo>
                    <a:close/>
                    <a:moveTo>
                      <a:pt x="35475" y="17474"/>
                    </a:moveTo>
                    <a:cubicBezTo>
                      <a:pt x="38015" y="20014"/>
                      <a:pt x="41190" y="21919"/>
                      <a:pt x="39285" y="21284"/>
                    </a:cubicBezTo>
                    <a:cubicBezTo>
                      <a:pt x="38015" y="20649"/>
                      <a:pt x="36745" y="19379"/>
                      <a:pt x="35475" y="1747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37"/>
              <p:cNvSpPr/>
              <p:nvPr/>
            </p:nvSpPr>
            <p:spPr>
              <a:xfrm>
                <a:off x="7848301" y="1847779"/>
                <a:ext cx="5807" cy="6570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6570" extrusionOk="0">
                    <a:moveTo>
                      <a:pt x="4472" y="70"/>
                    </a:moveTo>
                    <a:cubicBezTo>
                      <a:pt x="-8228" y="-1200"/>
                      <a:pt x="10822" y="15310"/>
                      <a:pt x="4472" y="70"/>
                    </a:cubicBezTo>
                    <a:lnTo>
                      <a:pt x="4472" y="7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37"/>
              <p:cNvSpPr/>
              <p:nvPr/>
            </p:nvSpPr>
            <p:spPr>
              <a:xfrm>
                <a:off x="7595860" y="1983648"/>
                <a:ext cx="63872" cy="58265"/>
              </a:xfrm>
              <a:custGeom>
                <a:avLst/>
                <a:gdLst/>
                <a:ahLst/>
                <a:cxnLst/>
                <a:rect l="l" t="t" r="r" b="b"/>
                <a:pathLst>
                  <a:path w="63872" h="58265" extrusionOk="0">
                    <a:moveTo>
                      <a:pt x="16882" y="20412"/>
                    </a:moveTo>
                    <a:cubicBezTo>
                      <a:pt x="21962" y="26127"/>
                      <a:pt x="4817" y="34382"/>
                      <a:pt x="12437" y="41367"/>
                    </a:cubicBezTo>
                    <a:cubicBezTo>
                      <a:pt x="20057" y="47717"/>
                      <a:pt x="32122" y="33747"/>
                      <a:pt x="37837" y="39462"/>
                    </a:cubicBezTo>
                    <a:cubicBezTo>
                      <a:pt x="41647" y="43272"/>
                      <a:pt x="35297" y="51527"/>
                      <a:pt x="38472" y="55337"/>
                    </a:cubicBezTo>
                    <a:cubicBezTo>
                      <a:pt x="44187" y="62322"/>
                      <a:pt x="49267" y="54702"/>
                      <a:pt x="54347" y="54067"/>
                    </a:cubicBezTo>
                    <a:cubicBezTo>
                      <a:pt x="65142" y="52797"/>
                      <a:pt x="57522" y="61687"/>
                      <a:pt x="63872" y="50892"/>
                    </a:cubicBezTo>
                    <a:cubicBezTo>
                      <a:pt x="51807" y="40732"/>
                      <a:pt x="56887" y="45177"/>
                      <a:pt x="55617" y="42002"/>
                    </a:cubicBezTo>
                    <a:cubicBezTo>
                      <a:pt x="54982" y="39462"/>
                      <a:pt x="50537" y="43907"/>
                      <a:pt x="48632" y="43272"/>
                    </a:cubicBezTo>
                    <a:cubicBezTo>
                      <a:pt x="44822" y="41367"/>
                      <a:pt x="46092" y="33112"/>
                      <a:pt x="41647" y="31842"/>
                    </a:cubicBezTo>
                    <a:cubicBezTo>
                      <a:pt x="35932" y="29937"/>
                      <a:pt x="23867" y="35652"/>
                      <a:pt x="23232" y="29302"/>
                    </a:cubicBezTo>
                    <a:cubicBezTo>
                      <a:pt x="22597" y="25492"/>
                      <a:pt x="28312" y="22317"/>
                      <a:pt x="32122" y="22317"/>
                    </a:cubicBezTo>
                    <a:cubicBezTo>
                      <a:pt x="47362" y="24222"/>
                      <a:pt x="32757" y="4537"/>
                      <a:pt x="22597" y="727"/>
                    </a:cubicBezTo>
                    <a:cubicBezTo>
                      <a:pt x="8627" y="-4353"/>
                      <a:pt x="-2168" y="18507"/>
                      <a:pt x="372" y="28667"/>
                    </a:cubicBezTo>
                    <a:cubicBezTo>
                      <a:pt x="2912" y="38192"/>
                      <a:pt x="14977" y="18507"/>
                      <a:pt x="16882" y="2041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37"/>
              <p:cNvSpPr/>
              <p:nvPr/>
            </p:nvSpPr>
            <p:spPr>
              <a:xfrm>
                <a:off x="7582858" y="2019032"/>
                <a:ext cx="22689" cy="30889"/>
              </a:xfrm>
              <a:custGeom>
                <a:avLst/>
                <a:gdLst/>
                <a:ahLst/>
                <a:cxnLst/>
                <a:rect l="l" t="t" r="r" b="b"/>
                <a:pathLst>
                  <a:path w="22689" h="30889" extrusionOk="0">
                    <a:moveTo>
                      <a:pt x="21629" y="17412"/>
                    </a:moveTo>
                    <a:cubicBezTo>
                      <a:pt x="18454" y="12332"/>
                      <a:pt x="1944" y="-12433"/>
                      <a:pt x="40" y="7887"/>
                    </a:cubicBezTo>
                    <a:cubicBezTo>
                      <a:pt x="-1231" y="21222"/>
                      <a:pt x="28615" y="46622"/>
                      <a:pt x="21629" y="1741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37"/>
              <p:cNvSpPr/>
              <p:nvPr/>
            </p:nvSpPr>
            <p:spPr>
              <a:xfrm>
                <a:off x="7161860" y="2002677"/>
                <a:ext cx="131567" cy="107101"/>
              </a:xfrm>
              <a:custGeom>
                <a:avLst/>
                <a:gdLst/>
                <a:ahLst/>
                <a:cxnLst/>
                <a:rect l="l" t="t" r="r" b="b"/>
                <a:pathLst>
                  <a:path w="131567" h="107101" extrusionOk="0">
                    <a:moveTo>
                      <a:pt x="38767" y="93458"/>
                    </a:moveTo>
                    <a:cubicBezTo>
                      <a:pt x="36227" y="80123"/>
                      <a:pt x="45117" y="96633"/>
                      <a:pt x="50832" y="92823"/>
                    </a:cubicBezTo>
                    <a:cubicBezTo>
                      <a:pt x="57182" y="88378"/>
                      <a:pt x="41307" y="68058"/>
                      <a:pt x="57817" y="66153"/>
                    </a:cubicBezTo>
                    <a:cubicBezTo>
                      <a:pt x="62262" y="65518"/>
                      <a:pt x="51467" y="74408"/>
                      <a:pt x="52737" y="78853"/>
                    </a:cubicBezTo>
                    <a:cubicBezTo>
                      <a:pt x="54007" y="85203"/>
                      <a:pt x="58452" y="87108"/>
                      <a:pt x="62262" y="90283"/>
                    </a:cubicBezTo>
                    <a:cubicBezTo>
                      <a:pt x="63532" y="91553"/>
                      <a:pt x="64802" y="88378"/>
                      <a:pt x="66707" y="88378"/>
                    </a:cubicBezTo>
                    <a:cubicBezTo>
                      <a:pt x="73057" y="88378"/>
                      <a:pt x="76232" y="96633"/>
                      <a:pt x="77502" y="82663"/>
                    </a:cubicBezTo>
                    <a:cubicBezTo>
                      <a:pt x="78137" y="79488"/>
                      <a:pt x="67977" y="74408"/>
                      <a:pt x="71152" y="74408"/>
                    </a:cubicBezTo>
                    <a:cubicBezTo>
                      <a:pt x="79407" y="73773"/>
                      <a:pt x="88298" y="90283"/>
                      <a:pt x="92107" y="71868"/>
                    </a:cubicBezTo>
                    <a:cubicBezTo>
                      <a:pt x="93377" y="66153"/>
                      <a:pt x="73057" y="68058"/>
                      <a:pt x="76867" y="63613"/>
                    </a:cubicBezTo>
                    <a:cubicBezTo>
                      <a:pt x="80042" y="59803"/>
                      <a:pt x="94012" y="64883"/>
                      <a:pt x="97823" y="61073"/>
                    </a:cubicBezTo>
                    <a:cubicBezTo>
                      <a:pt x="99092" y="59803"/>
                      <a:pt x="97823" y="56628"/>
                      <a:pt x="97823" y="54723"/>
                    </a:cubicBezTo>
                    <a:cubicBezTo>
                      <a:pt x="97823" y="52818"/>
                      <a:pt x="97187" y="50278"/>
                      <a:pt x="98457" y="48373"/>
                    </a:cubicBezTo>
                    <a:cubicBezTo>
                      <a:pt x="102902" y="40753"/>
                      <a:pt x="126398" y="38848"/>
                      <a:pt x="128937" y="33133"/>
                    </a:cubicBezTo>
                    <a:cubicBezTo>
                      <a:pt x="130207" y="29958"/>
                      <a:pt x="125762" y="28053"/>
                      <a:pt x="131477" y="21068"/>
                    </a:cubicBezTo>
                    <a:cubicBezTo>
                      <a:pt x="131477" y="21068"/>
                      <a:pt x="132748" y="-1792"/>
                      <a:pt x="125762" y="113"/>
                    </a:cubicBezTo>
                    <a:cubicBezTo>
                      <a:pt x="116873" y="2653"/>
                      <a:pt x="101632" y="15353"/>
                      <a:pt x="92742" y="17893"/>
                    </a:cubicBezTo>
                    <a:cubicBezTo>
                      <a:pt x="85757" y="19798"/>
                      <a:pt x="72423" y="14083"/>
                      <a:pt x="64167" y="17893"/>
                    </a:cubicBezTo>
                    <a:cubicBezTo>
                      <a:pt x="56548" y="21068"/>
                      <a:pt x="65437" y="43928"/>
                      <a:pt x="64167" y="43928"/>
                    </a:cubicBezTo>
                    <a:cubicBezTo>
                      <a:pt x="51467" y="39483"/>
                      <a:pt x="41307" y="21703"/>
                      <a:pt x="37498" y="21703"/>
                    </a:cubicBezTo>
                    <a:cubicBezTo>
                      <a:pt x="23527" y="21068"/>
                      <a:pt x="36862" y="29958"/>
                      <a:pt x="36227" y="30593"/>
                    </a:cubicBezTo>
                    <a:cubicBezTo>
                      <a:pt x="30512" y="35673"/>
                      <a:pt x="24798" y="27418"/>
                      <a:pt x="20987" y="38213"/>
                    </a:cubicBezTo>
                    <a:cubicBezTo>
                      <a:pt x="19082" y="43293"/>
                      <a:pt x="19717" y="50278"/>
                      <a:pt x="22257" y="54723"/>
                    </a:cubicBezTo>
                    <a:cubicBezTo>
                      <a:pt x="22892" y="55993"/>
                      <a:pt x="28607" y="55993"/>
                      <a:pt x="27337" y="56628"/>
                    </a:cubicBezTo>
                    <a:cubicBezTo>
                      <a:pt x="22892" y="58533"/>
                      <a:pt x="15273" y="53453"/>
                      <a:pt x="12732" y="61073"/>
                    </a:cubicBezTo>
                    <a:cubicBezTo>
                      <a:pt x="12098" y="64248"/>
                      <a:pt x="25432" y="81393"/>
                      <a:pt x="25432" y="81393"/>
                    </a:cubicBezTo>
                    <a:cubicBezTo>
                      <a:pt x="17812" y="81393"/>
                      <a:pt x="20987" y="85203"/>
                      <a:pt x="18448" y="85203"/>
                    </a:cubicBezTo>
                    <a:cubicBezTo>
                      <a:pt x="18448" y="85203"/>
                      <a:pt x="6382" y="94093"/>
                      <a:pt x="6382" y="94093"/>
                    </a:cubicBezTo>
                    <a:cubicBezTo>
                      <a:pt x="3207" y="92823"/>
                      <a:pt x="2573" y="82663"/>
                      <a:pt x="32" y="85203"/>
                    </a:cubicBezTo>
                    <a:cubicBezTo>
                      <a:pt x="-602" y="85838"/>
                      <a:pt x="8287" y="104253"/>
                      <a:pt x="9557" y="105523"/>
                    </a:cubicBezTo>
                    <a:cubicBezTo>
                      <a:pt x="18448" y="111873"/>
                      <a:pt x="39402" y="97268"/>
                      <a:pt x="38767" y="9345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37"/>
              <p:cNvSpPr/>
              <p:nvPr/>
            </p:nvSpPr>
            <p:spPr>
              <a:xfrm>
                <a:off x="7112997" y="2109434"/>
                <a:ext cx="46354" cy="33357"/>
              </a:xfrm>
              <a:custGeom>
                <a:avLst/>
                <a:gdLst/>
                <a:ahLst/>
                <a:cxnLst/>
                <a:rect l="l" t="t" r="r" b="b"/>
                <a:pathLst>
                  <a:path w="46354" h="33357" extrusionOk="0">
                    <a:moveTo>
                      <a:pt x="31750" y="33056"/>
                    </a:moveTo>
                    <a:cubicBezTo>
                      <a:pt x="53340" y="26706"/>
                      <a:pt x="22860" y="7656"/>
                      <a:pt x="33655" y="11466"/>
                    </a:cubicBezTo>
                    <a:cubicBezTo>
                      <a:pt x="36195" y="12101"/>
                      <a:pt x="46355" y="33056"/>
                      <a:pt x="46355" y="12736"/>
                    </a:cubicBezTo>
                    <a:cubicBezTo>
                      <a:pt x="46355" y="5116"/>
                      <a:pt x="33655" y="18451"/>
                      <a:pt x="38735" y="3846"/>
                    </a:cubicBezTo>
                    <a:cubicBezTo>
                      <a:pt x="38735" y="3846"/>
                      <a:pt x="33655" y="4481"/>
                      <a:pt x="31115" y="4481"/>
                    </a:cubicBezTo>
                    <a:cubicBezTo>
                      <a:pt x="24765" y="5116"/>
                      <a:pt x="635" y="-8854"/>
                      <a:pt x="0" y="9561"/>
                    </a:cubicBezTo>
                    <a:cubicBezTo>
                      <a:pt x="0" y="13371"/>
                      <a:pt x="22225" y="36231"/>
                      <a:pt x="31750" y="3305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37"/>
              <p:cNvSpPr/>
              <p:nvPr/>
            </p:nvSpPr>
            <p:spPr>
              <a:xfrm>
                <a:off x="7115771" y="2141220"/>
                <a:ext cx="19508" cy="17217"/>
              </a:xfrm>
              <a:custGeom>
                <a:avLst/>
                <a:gdLst/>
                <a:ahLst/>
                <a:cxnLst/>
                <a:rect l="l" t="t" r="r" b="b"/>
                <a:pathLst>
                  <a:path w="19508" h="17217" extrusionOk="0">
                    <a:moveTo>
                      <a:pt x="7387" y="0"/>
                    </a:moveTo>
                    <a:cubicBezTo>
                      <a:pt x="-5948" y="2540"/>
                      <a:pt x="1037" y="18415"/>
                      <a:pt x="10562" y="17145"/>
                    </a:cubicBezTo>
                    <a:cubicBezTo>
                      <a:pt x="28977" y="15875"/>
                      <a:pt x="14372" y="4445"/>
                      <a:pt x="73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37"/>
              <p:cNvSpPr/>
              <p:nvPr/>
            </p:nvSpPr>
            <p:spPr>
              <a:xfrm>
                <a:off x="7098602" y="2160904"/>
                <a:ext cx="2836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28365" h="47625" extrusionOk="0">
                    <a:moveTo>
                      <a:pt x="1061" y="46990"/>
                    </a:moveTo>
                    <a:lnTo>
                      <a:pt x="11856" y="47625"/>
                    </a:lnTo>
                    <a:cubicBezTo>
                      <a:pt x="14396" y="45085"/>
                      <a:pt x="14396" y="31115"/>
                      <a:pt x="17571" y="26670"/>
                    </a:cubicBezTo>
                    <a:lnTo>
                      <a:pt x="28366" y="17780"/>
                    </a:lnTo>
                    <a:cubicBezTo>
                      <a:pt x="28366" y="12065"/>
                      <a:pt x="17571" y="4445"/>
                      <a:pt x="14396" y="0"/>
                    </a:cubicBezTo>
                    <a:cubicBezTo>
                      <a:pt x="10586" y="10160"/>
                      <a:pt x="-4019" y="43815"/>
                      <a:pt x="1061" y="4699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37"/>
              <p:cNvSpPr/>
              <p:nvPr/>
            </p:nvSpPr>
            <p:spPr>
              <a:xfrm>
                <a:off x="7112112" y="2157729"/>
                <a:ext cx="1783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3175" extrusionOk="0">
                    <a:moveTo>
                      <a:pt x="885" y="3175"/>
                    </a:moveTo>
                    <a:cubicBezTo>
                      <a:pt x="1520" y="1270"/>
                      <a:pt x="2155" y="0"/>
                      <a:pt x="1520" y="0"/>
                    </a:cubicBezTo>
                    <a:cubicBezTo>
                      <a:pt x="-385" y="0"/>
                      <a:pt x="-385" y="1270"/>
                      <a:pt x="885" y="317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37"/>
              <p:cNvSpPr/>
              <p:nvPr/>
            </p:nvSpPr>
            <p:spPr>
              <a:xfrm>
                <a:off x="7132606" y="2309495"/>
                <a:ext cx="28651" cy="18329"/>
              </a:xfrm>
              <a:custGeom>
                <a:avLst/>
                <a:gdLst/>
                <a:ahLst/>
                <a:cxnLst/>
                <a:rect l="l" t="t" r="r" b="b"/>
                <a:pathLst>
                  <a:path w="28651" h="18329" extrusionOk="0">
                    <a:moveTo>
                      <a:pt x="712" y="16510"/>
                    </a:moveTo>
                    <a:cubicBezTo>
                      <a:pt x="8332" y="24130"/>
                      <a:pt x="26112" y="5715"/>
                      <a:pt x="28652" y="0"/>
                    </a:cubicBezTo>
                    <a:cubicBezTo>
                      <a:pt x="25477" y="1270"/>
                      <a:pt x="-5003" y="11430"/>
                      <a:pt x="712" y="1651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37"/>
              <p:cNvSpPr/>
              <p:nvPr/>
            </p:nvSpPr>
            <p:spPr>
              <a:xfrm>
                <a:off x="7099213" y="2322756"/>
                <a:ext cx="27134" cy="16731"/>
              </a:xfrm>
              <a:custGeom>
                <a:avLst/>
                <a:gdLst/>
                <a:ahLst/>
                <a:cxnLst/>
                <a:rect l="l" t="t" r="r" b="b"/>
                <a:pathLst>
                  <a:path w="27134" h="16731" extrusionOk="0">
                    <a:moveTo>
                      <a:pt x="6800" y="16583"/>
                    </a:moveTo>
                    <a:cubicBezTo>
                      <a:pt x="8070" y="16583"/>
                      <a:pt x="27755" y="1343"/>
                      <a:pt x="27120" y="708"/>
                    </a:cubicBezTo>
                    <a:cubicBezTo>
                      <a:pt x="25215" y="-1196"/>
                      <a:pt x="22040" y="1343"/>
                      <a:pt x="19500" y="1343"/>
                    </a:cubicBezTo>
                    <a:cubicBezTo>
                      <a:pt x="-5265" y="1343"/>
                      <a:pt x="-2725" y="18489"/>
                      <a:pt x="6800" y="1658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37"/>
              <p:cNvSpPr/>
              <p:nvPr/>
            </p:nvSpPr>
            <p:spPr>
              <a:xfrm>
                <a:off x="7145843" y="2331720"/>
                <a:ext cx="81454" cy="66159"/>
              </a:xfrm>
              <a:custGeom>
                <a:avLst/>
                <a:gdLst/>
                <a:ahLst/>
                <a:cxnLst/>
                <a:rect l="l" t="t" r="r" b="b"/>
                <a:pathLst>
                  <a:path w="81454" h="66159" extrusionOk="0">
                    <a:moveTo>
                      <a:pt x="81455" y="50800"/>
                    </a:moveTo>
                    <a:cubicBezTo>
                      <a:pt x="81455" y="38100"/>
                      <a:pt x="58595" y="36830"/>
                      <a:pt x="53515" y="28575"/>
                    </a:cubicBezTo>
                    <a:cubicBezTo>
                      <a:pt x="50340" y="23495"/>
                      <a:pt x="49705" y="7620"/>
                      <a:pt x="46530" y="0"/>
                    </a:cubicBezTo>
                    <a:cubicBezTo>
                      <a:pt x="17320" y="1270"/>
                      <a:pt x="18590" y="22225"/>
                      <a:pt x="33830" y="31115"/>
                    </a:cubicBezTo>
                    <a:cubicBezTo>
                      <a:pt x="34465" y="31750"/>
                      <a:pt x="55420" y="24130"/>
                      <a:pt x="45260" y="34925"/>
                    </a:cubicBezTo>
                    <a:cubicBezTo>
                      <a:pt x="42085" y="38735"/>
                      <a:pt x="14780" y="39370"/>
                      <a:pt x="21765" y="49530"/>
                    </a:cubicBezTo>
                    <a:cubicBezTo>
                      <a:pt x="23670" y="52070"/>
                      <a:pt x="-2365" y="38100"/>
                      <a:pt x="175" y="52070"/>
                    </a:cubicBezTo>
                    <a:cubicBezTo>
                      <a:pt x="4620" y="73660"/>
                      <a:pt x="42085" y="53340"/>
                      <a:pt x="53515" y="60325"/>
                    </a:cubicBezTo>
                    <a:cubicBezTo>
                      <a:pt x="59230" y="64135"/>
                      <a:pt x="58595" y="69850"/>
                      <a:pt x="71295" y="62865"/>
                    </a:cubicBezTo>
                    <a:cubicBezTo>
                      <a:pt x="76375" y="60960"/>
                      <a:pt x="81455" y="52705"/>
                      <a:pt x="81455" y="5080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37"/>
              <p:cNvSpPr/>
              <p:nvPr/>
            </p:nvSpPr>
            <p:spPr>
              <a:xfrm>
                <a:off x="7150045" y="2428875"/>
                <a:ext cx="58838" cy="52687"/>
              </a:xfrm>
              <a:custGeom>
                <a:avLst/>
                <a:gdLst/>
                <a:ahLst/>
                <a:cxnLst/>
                <a:rect l="l" t="t" r="r" b="b"/>
                <a:pathLst>
                  <a:path w="58838" h="52687" extrusionOk="0">
                    <a:moveTo>
                      <a:pt x="1053" y="48895"/>
                    </a:moveTo>
                    <a:cubicBezTo>
                      <a:pt x="6133" y="67945"/>
                      <a:pt x="58203" y="9525"/>
                      <a:pt x="58838" y="0"/>
                    </a:cubicBezTo>
                    <a:cubicBezTo>
                      <a:pt x="47408" y="4445"/>
                      <a:pt x="28993" y="8255"/>
                      <a:pt x="20738" y="17780"/>
                    </a:cubicBezTo>
                    <a:cubicBezTo>
                      <a:pt x="12483" y="27305"/>
                      <a:pt x="30898" y="23495"/>
                      <a:pt x="29628" y="25400"/>
                    </a:cubicBezTo>
                    <a:cubicBezTo>
                      <a:pt x="23913" y="34290"/>
                      <a:pt x="-5932" y="24130"/>
                      <a:pt x="1053" y="4889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37"/>
              <p:cNvSpPr/>
              <p:nvPr/>
            </p:nvSpPr>
            <p:spPr>
              <a:xfrm>
                <a:off x="7090694" y="2452545"/>
                <a:ext cx="54053" cy="59554"/>
              </a:xfrm>
              <a:custGeom>
                <a:avLst/>
                <a:gdLst/>
                <a:ahLst/>
                <a:cxnLst/>
                <a:rect l="l" t="t" r="r" b="b"/>
                <a:pathLst>
                  <a:path w="54053" h="59554" extrusionOk="0">
                    <a:moveTo>
                      <a:pt x="31193" y="25224"/>
                    </a:moveTo>
                    <a:cubicBezTo>
                      <a:pt x="30558" y="26494"/>
                      <a:pt x="19763" y="30304"/>
                      <a:pt x="19763" y="30939"/>
                    </a:cubicBezTo>
                    <a:cubicBezTo>
                      <a:pt x="19763" y="30939"/>
                      <a:pt x="24208" y="45544"/>
                      <a:pt x="24208" y="45544"/>
                    </a:cubicBezTo>
                    <a:cubicBezTo>
                      <a:pt x="22938" y="49989"/>
                      <a:pt x="1983" y="53164"/>
                      <a:pt x="17858" y="59514"/>
                    </a:cubicBezTo>
                    <a:cubicBezTo>
                      <a:pt x="20398" y="60149"/>
                      <a:pt x="33098" y="53164"/>
                      <a:pt x="35638" y="52529"/>
                    </a:cubicBezTo>
                    <a:cubicBezTo>
                      <a:pt x="35638" y="52529"/>
                      <a:pt x="48973" y="47449"/>
                      <a:pt x="48973" y="47449"/>
                    </a:cubicBezTo>
                    <a:cubicBezTo>
                      <a:pt x="53418" y="40464"/>
                      <a:pt x="51513" y="13794"/>
                      <a:pt x="54053" y="3634"/>
                    </a:cubicBezTo>
                    <a:cubicBezTo>
                      <a:pt x="48338" y="3634"/>
                      <a:pt x="41988" y="2364"/>
                      <a:pt x="36908" y="4269"/>
                    </a:cubicBezTo>
                    <a:cubicBezTo>
                      <a:pt x="33733" y="5539"/>
                      <a:pt x="29288" y="14429"/>
                      <a:pt x="28653" y="11254"/>
                    </a:cubicBezTo>
                    <a:cubicBezTo>
                      <a:pt x="28018" y="7444"/>
                      <a:pt x="29288" y="-6526"/>
                      <a:pt x="15953" y="3634"/>
                    </a:cubicBezTo>
                    <a:cubicBezTo>
                      <a:pt x="13413" y="5539"/>
                      <a:pt x="-1192" y="29669"/>
                      <a:pt x="78" y="34114"/>
                    </a:cubicBezTo>
                    <a:cubicBezTo>
                      <a:pt x="1348" y="39829"/>
                      <a:pt x="38178" y="4904"/>
                      <a:pt x="31193" y="2522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37"/>
              <p:cNvSpPr/>
              <p:nvPr/>
            </p:nvSpPr>
            <p:spPr>
              <a:xfrm>
                <a:off x="7206948" y="2520314"/>
                <a:ext cx="30113" cy="53551"/>
              </a:xfrm>
              <a:custGeom>
                <a:avLst/>
                <a:gdLst/>
                <a:ahLst/>
                <a:cxnLst/>
                <a:rect l="l" t="t" r="r" b="b"/>
                <a:pathLst>
                  <a:path w="30113" h="53551" extrusionOk="0">
                    <a:moveTo>
                      <a:pt x="17174" y="53340"/>
                    </a:moveTo>
                    <a:cubicBezTo>
                      <a:pt x="38129" y="57150"/>
                      <a:pt x="29240" y="8255"/>
                      <a:pt x="20985" y="0"/>
                    </a:cubicBezTo>
                    <a:cubicBezTo>
                      <a:pt x="-1876" y="6985"/>
                      <a:pt x="-10130" y="48260"/>
                      <a:pt x="17174" y="5334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37"/>
              <p:cNvSpPr/>
              <p:nvPr/>
            </p:nvSpPr>
            <p:spPr>
              <a:xfrm>
                <a:off x="7184744" y="2778332"/>
                <a:ext cx="66048" cy="56976"/>
              </a:xfrm>
              <a:custGeom>
                <a:avLst/>
                <a:gdLst/>
                <a:ahLst/>
                <a:cxnLst/>
                <a:rect l="l" t="t" r="r" b="b"/>
                <a:pathLst>
                  <a:path w="66048" h="56976" extrusionOk="0">
                    <a:moveTo>
                      <a:pt x="10168" y="48052"/>
                    </a:moveTo>
                    <a:cubicBezTo>
                      <a:pt x="13978" y="49322"/>
                      <a:pt x="13343" y="57577"/>
                      <a:pt x="17153" y="56942"/>
                    </a:cubicBezTo>
                    <a:cubicBezTo>
                      <a:pt x="23503" y="55672"/>
                      <a:pt x="36838" y="46147"/>
                      <a:pt x="43188" y="42337"/>
                    </a:cubicBezTo>
                    <a:cubicBezTo>
                      <a:pt x="49538" y="39162"/>
                      <a:pt x="53348" y="33447"/>
                      <a:pt x="59698" y="27732"/>
                    </a:cubicBezTo>
                    <a:cubicBezTo>
                      <a:pt x="66048" y="22017"/>
                      <a:pt x="61603" y="11222"/>
                      <a:pt x="66048" y="427"/>
                    </a:cubicBezTo>
                    <a:cubicBezTo>
                      <a:pt x="61603" y="-843"/>
                      <a:pt x="54618" y="1062"/>
                      <a:pt x="50173" y="1697"/>
                    </a:cubicBezTo>
                    <a:cubicBezTo>
                      <a:pt x="42553" y="2967"/>
                      <a:pt x="15248" y="24557"/>
                      <a:pt x="12708" y="30272"/>
                    </a:cubicBezTo>
                    <a:cubicBezTo>
                      <a:pt x="8263" y="39162"/>
                      <a:pt x="11438" y="35352"/>
                      <a:pt x="5088" y="42337"/>
                    </a:cubicBezTo>
                    <a:cubicBezTo>
                      <a:pt x="3818" y="44242"/>
                      <a:pt x="-1897" y="46782"/>
                      <a:pt x="643" y="47417"/>
                    </a:cubicBezTo>
                    <a:cubicBezTo>
                      <a:pt x="1913" y="48052"/>
                      <a:pt x="3183" y="48687"/>
                      <a:pt x="4453" y="48687"/>
                    </a:cubicBezTo>
                    <a:cubicBezTo>
                      <a:pt x="5723" y="49322"/>
                      <a:pt x="8263" y="47417"/>
                      <a:pt x="10168" y="4805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37"/>
              <p:cNvSpPr/>
              <p:nvPr/>
            </p:nvSpPr>
            <p:spPr>
              <a:xfrm>
                <a:off x="7156350" y="2943225"/>
                <a:ext cx="57366" cy="54142"/>
              </a:xfrm>
              <a:custGeom>
                <a:avLst/>
                <a:gdLst/>
                <a:ahLst/>
                <a:cxnLst/>
                <a:rect l="l" t="t" r="r" b="b"/>
                <a:pathLst>
                  <a:path w="57366" h="54142" extrusionOk="0">
                    <a:moveTo>
                      <a:pt x="11892" y="49530"/>
                    </a:moveTo>
                    <a:cubicBezTo>
                      <a:pt x="11258" y="50800"/>
                      <a:pt x="8083" y="53340"/>
                      <a:pt x="9352" y="53975"/>
                    </a:cubicBezTo>
                    <a:cubicBezTo>
                      <a:pt x="13797" y="55245"/>
                      <a:pt x="29672" y="48895"/>
                      <a:pt x="34117" y="48260"/>
                    </a:cubicBezTo>
                    <a:cubicBezTo>
                      <a:pt x="35388" y="48260"/>
                      <a:pt x="60788" y="41910"/>
                      <a:pt x="56977" y="36195"/>
                    </a:cubicBezTo>
                    <a:cubicBezTo>
                      <a:pt x="53802" y="31750"/>
                      <a:pt x="44913" y="34925"/>
                      <a:pt x="40467" y="31115"/>
                    </a:cubicBezTo>
                    <a:cubicBezTo>
                      <a:pt x="32847" y="23495"/>
                      <a:pt x="34117" y="9525"/>
                      <a:pt x="24592" y="0"/>
                    </a:cubicBezTo>
                    <a:cubicBezTo>
                      <a:pt x="-23667" y="9525"/>
                      <a:pt x="14433" y="45085"/>
                      <a:pt x="11892" y="495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37"/>
              <p:cNvSpPr/>
              <p:nvPr/>
            </p:nvSpPr>
            <p:spPr>
              <a:xfrm>
                <a:off x="7366962" y="3530094"/>
                <a:ext cx="54010" cy="36148"/>
              </a:xfrm>
              <a:custGeom>
                <a:avLst/>
                <a:gdLst/>
                <a:ahLst/>
                <a:cxnLst/>
                <a:rect l="l" t="t" r="r" b="b"/>
                <a:pathLst>
                  <a:path w="54010" h="36148" extrusionOk="0">
                    <a:moveTo>
                      <a:pt x="671" y="10031"/>
                    </a:moveTo>
                    <a:cubicBezTo>
                      <a:pt x="-5044" y="22731"/>
                      <a:pt x="27340" y="39876"/>
                      <a:pt x="38135" y="35431"/>
                    </a:cubicBezTo>
                    <a:cubicBezTo>
                      <a:pt x="43851" y="32890"/>
                      <a:pt x="45121" y="25906"/>
                      <a:pt x="54010" y="23365"/>
                    </a:cubicBezTo>
                    <a:cubicBezTo>
                      <a:pt x="54010" y="23365"/>
                      <a:pt x="50201" y="19556"/>
                      <a:pt x="48931" y="17651"/>
                    </a:cubicBezTo>
                    <a:cubicBezTo>
                      <a:pt x="40040" y="9396"/>
                      <a:pt x="10831" y="-12829"/>
                      <a:pt x="671" y="1003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1" name="Google Shape;321;p37"/>
            <p:cNvSpPr/>
            <p:nvPr/>
          </p:nvSpPr>
          <p:spPr>
            <a:xfrm>
              <a:off x="7364757" y="5095688"/>
              <a:ext cx="44689" cy="38911"/>
            </a:xfrm>
            <a:custGeom>
              <a:avLst/>
              <a:gdLst/>
              <a:ahLst/>
              <a:cxnLst/>
              <a:rect l="l" t="t" r="r" b="b"/>
              <a:pathLst>
                <a:path w="44689" h="38911" extrusionOk="0">
                  <a:moveTo>
                    <a:pt x="14305" y="187"/>
                  </a:moveTo>
                  <a:cubicBezTo>
                    <a:pt x="11130" y="821"/>
                    <a:pt x="7320" y="4632"/>
                    <a:pt x="4780" y="9712"/>
                  </a:cubicBezTo>
                  <a:cubicBezTo>
                    <a:pt x="4780" y="10346"/>
                    <a:pt x="4780" y="10346"/>
                    <a:pt x="4780" y="10982"/>
                  </a:cubicBezTo>
                  <a:lnTo>
                    <a:pt x="3510" y="11616"/>
                  </a:lnTo>
                  <a:cubicBezTo>
                    <a:pt x="-3475" y="24952"/>
                    <a:pt x="-3475" y="44002"/>
                    <a:pt x="36530" y="37652"/>
                  </a:cubicBezTo>
                  <a:cubicBezTo>
                    <a:pt x="61295" y="10982"/>
                    <a:pt x="22560" y="-1718"/>
                    <a:pt x="14305" y="187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2" name="Google Shape;322;p37"/>
            <p:cNvGrpSpPr/>
            <p:nvPr/>
          </p:nvGrpSpPr>
          <p:grpSpPr>
            <a:xfrm>
              <a:off x="9860002" y="5526404"/>
              <a:ext cx="1314567" cy="1290518"/>
              <a:chOff x="9860002" y="5526404"/>
              <a:chExt cx="1314567" cy="1290518"/>
            </a:xfrm>
          </p:grpSpPr>
          <p:sp>
            <p:nvSpPr>
              <p:cNvPr id="323" name="Google Shape;323;p37"/>
              <p:cNvSpPr/>
              <p:nvPr/>
            </p:nvSpPr>
            <p:spPr>
              <a:xfrm>
                <a:off x="9919698" y="5526404"/>
                <a:ext cx="934761" cy="1035670"/>
              </a:xfrm>
              <a:custGeom>
                <a:avLst/>
                <a:gdLst/>
                <a:ahLst/>
                <a:cxnLst/>
                <a:rect l="l" t="t" r="r" b="b"/>
                <a:pathLst>
                  <a:path w="934761" h="1035670" extrusionOk="0">
                    <a:moveTo>
                      <a:pt x="560705" y="760730"/>
                    </a:moveTo>
                    <a:cubicBezTo>
                      <a:pt x="582295" y="759460"/>
                      <a:pt x="588645" y="791845"/>
                      <a:pt x="599439" y="786765"/>
                    </a:cubicBezTo>
                    <a:cubicBezTo>
                      <a:pt x="603250" y="784860"/>
                      <a:pt x="608964" y="762635"/>
                      <a:pt x="605789" y="758190"/>
                    </a:cubicBezTo>
                    <a:cubicBezTo>
                      <a:pt x="605155" y="756920"/>
                      <a:pt x="586739" y="711200"/>
                      <a:pt x="588010" y="702945"/>
                    </a:cubicBezTo>
                    <a:cubicBezTo>
                      <a:pt x="589280" y="693420"/>
                      <a:pt x="625475" y="688975"/>
                      <a:pt x="578485" y="666115"/>
                    </a:cubicBezTo>
                    <a:cubicBezTo>
                      <a:pt x="568325" y="661035"/>
                      <a:pt x="553085" y="664845"/>
                      <a:pt x="543560" y="661670"/>
                    </a:cubicBezTo>
                    <a:cubicBezTo>
                      <a:pt x="538480" y="659765"/>
                      <a:pt x="537210" y="649605"/>
                      <a:pt x="532764" y="646430"/>
                    </a:cubicBezTo>
                    <a:cubicBezTo>
                      <a:pt x="529589" y="644525"/>
                      <a:pt x="522605" y="644525"/>
                      <a:pt x="522605" y="640715"/>
                    </a:cubicBezTo>
                    <a:cubicBezTo>
                      <a:pt x="522605" y="638175"/>
                      <a:pt x="525780" y="637540"/>
                      <a:pt x="527685" y="637540"/>
                    </a:cubicBezTo>
                    <a:cubicBezTo>
                      <a:pt x="527050" y="638810"/>
                      <a:pt x="527050" y="639445"/>
                      <a:pt x="527685" y="640715"/>
                    </a:cubicBezTo>
                    <a:cubicBezTo>
                      <a:pt x="535939" y="657225"/>
                      <a:pt x="574675" y="644525"/>
                      <a:pt x="587375" y="647065"/>
                    </a:cubicBezTo>
                    <a:cubicBezTo>
                      <a:pt x="591185" y="647700"/>
                      <a:pt x="613410" y="668020"/>
                      <a:pt x="613410" y="670560"/>
                    </a:cubicBezTo>
                    <a:cubicBezTo>
                      <a:pt x="613410" y="674370"/>
                      <a:pt x="602614" y="678815"/>
                      <a:pt x="606425" y="680085"/>
                    </a:cubicBezTo>
                    <a:cubicBezTo>
                      <a:pt x="608964" y="680720"/>
                      <a:pt x="610870" y="676275"/>
                      <a:pt x="613410" y="676910"/>
                    </a:cubicBezTo>
                    <a:cubicBezTo>
                      <a:pt x="624839" y="679450"/>
                      <a:pt x="616585" y="693420"/>
                      <a:pt x="616585" y="695325"/>
                    </a:cubicBezTo>
                    <a:lnTo>
                      <a:pt x="631825" y="703580"/>
                    </a:lnTo>
                    <a:cubicBezTo>
                      <a:pt x="635000" y="706755"/>
                      <a:pt x="640714" y="726440"/>
                      <a:pt x="647700" y="724535"/>
                    </a:cubicBezTo>
                    <a:cubicBezTo>
                      <a:pt x="649605" y="723900"/>
                      <a:pt x="647700" y="718820"/>
                      <a:pt x="649605" y="718185"/>
                    </a:cubicBezTo>
                    <a:cubicBezTo>
                      <a:pt x="653414" y="716280"/>
                      <a:pt x="663575" y="726440"/>
                      <a:pt x="667385" y="726440"/>
                    </a:cubicBezTo>
                    <a:cubicBezTo>
                      <a:pt x="679450" y="725805"/>
                      <a:pt x="677545" y="693420"/>
                      <a:pt x="668655" y="690245"/>
                    </a:cubicBezTo>
                    <a:cubicBezTo>
                      <a:pt x="659130" y="686435"/>
                      <a:pt x="636270" y="692150"/>
                      <a:pt x="624839" y="679450"/>
                    </a:cubicBezTo>
                    <a:cubicBezTo>
                      <a:pt x="619760" y="673735"/>
                      <a:pt x="612139" y="643890"/>
                      <a:pt x="612775" y="636270"/>
                    </a:cubicBezTo>
                    <a:cubicBezTo>
                      <a:pt x="612775" y="636270"/>
                      <a:pt x="619760" y="623570"/>
                      <a:pt x="619760" y="623570"/>
                    </a:cubicBezTo>
                    <a:cubicBezTo>
                      <a:pt x="618489" y="617855"/>
                      <a:pt x="603885" y="614680"/>
                      <a:pt x="601980" y="608965"/>
                    </a:cubicBezTo>
                    <a:cubicBezTo>
                      <a:pt x="600075" y="602615"/>
                      <a:pt x="613410" y="598805"/>
                      <a:pt x="601345" y="596265"/>
                    </a:cubicBezTo>
                    <a:cubicBezTo>
                      <a:pt x="589914" y="594360"/>
                      <a:pt x="572770" y="602615"/>
                      <a:pt x="561975" y="598170"/>
                    </a:cubicBezTo>
                    <a:cubicBezTo>
                      <a:pt x="554989" y="595630"/>
                      <a:pt x="548639" y="581660"/>
                      <a:pt x="541655" y="580390"/>
                    </a:cubicBezTo>
                    <a:cubicBezTo>
                      <a:pt x="539114" y="579755"/>
                      <a:pt x="537210" y="583565"/>
                      <a:pt x="534670" y="583565"/>
                    </a:cubicBezTo>
                    <a:cubicBezTo>
                      <a:pt x="515620" y="584200"/>
                      <a:pt x="494030" y="544195"/>
                      <a:pt x="478789" y="532765"/>
                    </a:cubicBezTo>
                    <a:cubicBezTo>
                      <a:pt x="457200" y="541020"/>
                      <a:pt x="429260" y="551815"/>
                      <a:pt x="415289" y="570865"/>
                    </a:cubicBezTo>
                    <a:cubicBezTo>
                      <a:pt x="414020" y="572135"/>
                      <a:pt x="410210" y="574675"/>
                      <a:pt x="412114" y="575945"/>
                    </a:cubicBezTo>
                    <a:cubicBezTo>
                      <a:pt x="413385" y="576580"/>
                      <a:pt x="435610" y="570230"/>
                      <a:pt x="436245" y="568960"/>
                    </a:cubicBezTo>
                    <a:cubicBezTo>
                      <a:pt x="437514" y="567055"/>
                      <a:pt x="431800" y="563880"/>
                      <a:pt x="433705" y="562610"/>
                    </a:cubicBezTo>
                    <a:cubicBezTo>
                      <a:pt x="438785" y="560070"/>
                      <a:pt x="480695" y="578485"/>
                      <a:pt x="486410" y="582295"/>
                    </a:cubicBezTo>
                    <a:cubicBezTo>
                      <a:pt x="497205" y="589915"/>
                      <a:pt x="502920" y="609600"/>
                      <a:pt x="514985" y="615315"/>
                    </a:cubicBezTo>
                    <a:cubicBezTo>
                      <a:pt x="520700" y="617855"/>
                      <a:pt x="530225" y="616585"/>
                      <a:pt x="532764" y="626745"/>
                    </a:cubicBezTo>
                    <a:cubicBezTo>
                      <a:pt x="533400" y="629285"/>
                      <a:pt x="531495" y="631825"/>
                      <a:pt x="529589" y="634365"/>
                    </a:cubicBezTo>
                    <a:cubicBezTo>
                      <a:pt x="528955" y="633730"/>
                      <a:pt x="527685" y="632460"/>
                      <a:pt x="525145" y="630555"/>
                    </a:cubicBezTo>
                    <a:cubicBezTo>
                      <a:pt x="520700" y="627380"/>
                      <a:pt x="495935" y="636905"/>
                      <a:pt x="488314" y="632460"/>
                    </a:cubicBezTo>
                    <a:cubicBezTo>
                      <a:pt x="485775" y="630555"/>
                      <a:pt x="495300" y="629285"/>
                      <a:pt x="495300" y="626110"/>
                    </a:cubicBezTo>
                    <a:cubicBezTo>
                      <a:pt x="495300" y="621030"/>
                      <a:pt x="483235" y="628015"/>
                      <a:pt x="480060" y="623570"/>
                    </a:cubicBezTo>
                    <a:cubicBezTo>
                      <a:pt x="479425" y="622300"/>
                      <a:pt x="486410" y="610870"/>
                      <a:pt x="484505" y="604520"/>
                    </a:cubicBezTo>
                    <a:cubicBezTo>
                      <a:pt x="481330" y="593725"/>
                      <a:pt x="454025" y="614045"/>
                      <a:pt x="450214" y="608965"/>
                    </a:cubicBezTo>
                    <a:cubicBezTo>
                      <a:pt x="445135" y="602615"/>
                      <a:pt x="452120" y="591820"/>
                      <a:pt x="441960" y="587375"/>
                    </a:cubicBezTo>
                    <a:cubicBezTo>
                      <a:pt x="428625" y="581025"/>
                      <a:pt x="412114" y="590550"/>
                      <a:pt x="400050" y="582930"/>
                    </a:cubicBezTo>
                    <a:cubicBezTo>
                      <a:pt x="396239" y="580390"/>
                      <a:pt x="396875" y="571500"/>
                      <a:pt x="392430" y="570865"/>
                    </a:cubicBezTo>
                    <a:cubicBezTo>
                      <a:pt x="387985" y="569595"/>
                      <a:pt x="369570" y="585470"/>
                      <a:pt x="365760" y="571500"/>
                    </a:cubicBezTo>
                    <a:cubicBezTo>
                      <a:pt x="362585" y="561975"/>
                      <a:pt x="372110" y="566420"/>
                      <a:pt x="375285" y="565150"/>
                    </a:cubicBezTo>
                    <a:cubicBezTo>
                      <a:pt x="387350" y="558800"/>
                      <a:pt x="384810" y="565785"/>
                      <a:pt x="400050" y="567690"/>
                    </a:cubicBezTo>
                    <a:cubicBezTo>
                      <a:pt x="400050" y="567690"/>
                      <a:pt x="437514" y="546735"/>
                      <a:pt x="437514" y="546100"/>
                    </a:cubicBezTo>
                    <a:cubicBezTo>
                      <a:pt x="440689" y="533400"/>
                      <a:pt x="418464" y="507365"/>
                      <a:pt x="417830" y="508000"/>
                    </a:cubicBezTo>
                    <a:cubicBezTo>
                      <a:pt x="415289" y="508635"/>
                      <a:pt x="415925" y="514350"/>
                      <a:pt x="413385" y="514350"/>
                    </a:cubicBezTo>
                    <a:cubicBezTo>
                      <a:pt x="411480" y="514350"/>
                      <a:pt x="413385" y="509905"/>
                      <a:pt x="413385" y="508000"/>
                    </a:cubicBezTo>
                    <a:cubicBezTo>
                      <a:pt x="413385" y="508000"/>
                      <a:pt x="407670" y="492760"/>
                      <a:pt x="407670" y="492760"/>
                    </a:cubicBezTo>
                    <a:cubicBezTo>
                      <a:pt x="408305" y="487680"/>
                      <a:pt x="421639" y="488315"/>
                      <a:pt x="424814" y="485775"/>
                    </a:cubicBezTo>
                    <a:cubicBezTo>
                      <a:pt x="426085" y="485140"/>
                      <a:pt x="424814" y="473710"/>
                      <a:pt x="426720" y="473075"/>
                    </a:cubicBezTo>
                    <a:cubicBezTo>
                      <a:pt x="431800" y="471805"/>
                      <a:pt x="479425" y="503555"/>
                      <a:pt x="467360" y="511810"/>
                    </a:cubicBezTo>
                    <a:cubicBezTo>
                      <a:pt x="465455" y="513080"/>
                      <a:pt x="464185" y="508000"/>
                      <a:pt x="462280" y="508635"/>
                    </a:cubicBezTo>
                    <a:cubicBezTo>
                      <a:pt x="453389" y="513080"/>
                      <a:pt x="457200" y="528955"/>
                      <a:pt x="452755" y="515620"/>
                    </a:cubicBezTo>
                    <a:cubicBezTo>
                      <a:pt x="452120" y="513715"/>
                      <a:pt x="449580" y="512445"/>
                      <a:pt x="447675" y="512445"/>
                    </a:cubicBezTo>
                    <a:cubicBezTo>
                      <a:pt x="444500" y="513080"/>
                      <a:pt x="441960" y="518795"/>
                      <a:pt x="443230" y="521970"/>
                    </a:cubicBezTo>
                    <a:cubicBezTo>
                      <a:pt x="447675" y="532130"/>
                      <a:pt x="486410" y="508000"/>
                      <a:pt x="486410" y="504825"/>
                    </a:cubicBezTo>
                    <a:cubicBezTo>
                      <a:pt x="487045" y="471805"/>
                      <a:pt x="438150" y="453390"/>
                      <a:pt x="422910" y="432435"/>
                    </a:cubicBezTo>
                    <a:cubicBezTo>
                      <a:pt x="415289" y="421640"/>
                      <a:pt x="417195" y="403225"/>
                      <a:pt x="409575" y="392430"/>
                    </a:cubicBezTo>
                    <a:cubicBezTo>
                      <a:pt x="398145" y="376555"/>
                      <a:pt x="360680" y="351155"/>
                      <a:pt x="363855" y="328295"/>
                    </a:cubicBezTo>
                    <a:cubicBezTo>
                      <a:pt x="365760" y="315595"/>
                      <a:pt x="379730" y="300355"/>
                      <a:pt x="379095" y="287020"/>
                    </a:cubicBezTo>
                    <a:cubicBezTo>
                      <a:pt x="379095" y="282575"/>
                      <a:pt x="364489" y="276860"/>
                      <a:pt x="366395" y="268605"/>
                    </a:cubicBezTo>
                    <a:cubicBezTo>
                      <a:pt x="368300" y="259080"/>
                      <a:pt x="373380" y="269240"/>
                      <a:pt x="375920" y="267970"/>
                    </a:cubicBezTo>
                    <a:cubicBezTo>
                      <a:pt x="381000" y="265430"/>
                      <a:pt x="372110" y="252730"/>
                      <a:pt x="380364" y="255270"/>
                    </a:cubicBezTo>
                    <a:cubicBezTo>
                      <a:pt x="385445" y="256540"/>
                      <a:pt x="384175" y="264160"/>
                      <a:pt x="389889" y="257810"/>
                    </a:cubicBezTo>
                    <a:cubicBezTo>
                      <a:pt x="391160" y="256540"/>
                      <a:pt x="389889" y="254635"/>
                      <a:pt x="389889" y="253365"/>
                    </a:cubicBezTo>
                    <a:cubicBezTo>
                      <a:pt x="389889" y="252095"/>
                      <a:pt x="388620" y="249555"/>
                      <a:pt x="389889" y="248920"/>
                    </a:cubicBezTo>
                    <a:cubicBezTo>
                      <a:pt x="391795" y="246380"/>
                      <a:pt x="396875" y="250190"/>
                      <a:pt x="399414" y="248285"/>
                    </a:cubicBezTo>
                    <a:cubicBezTo>
                      <a:pt x="407670" y="242570"/>
                      <a:pt x="398780" y="232410"/>
                      <a:pt x="410845" y="232410"/>
                    </a:cubicBezTo>
                    <a:cubicBezTo>
                      <a:pt x="415289" y="232410"/>
                      <a:pt x="423545" y="253365"/>
                      <a:pt x="423545" y="254000"/>
                    </a:cubicBezTo>
                    <a:cubicBezTo>
                      <a:pt x="420370" y="259080"/>
                      <a:pt x="401320" y="256540"/>
                      <a:pt x="400050" y="260985"/>
                    </a:cubicBezTo>
                    <a:cubicBezTo>
                      <a:pt x="397510" y="268605"/>
                      <a:pt x="417195" y="273685"/>
                      <a:pt x="410210" y="282575"/>
                    </a:cubicBezTo>
                    <a:cubicBezTo>
                      <a:pt x="412114" y="282575"/>
                      <a:pt x="413385" y="282575"/>
                      <a:pt x="415289" y="282575"/>
                    </a:cubicBezTo>
                    <a:cubicBezTo>
                      <a:pt x="416560" y="282575"/>
                      <a:pt x="418464" y="281940"/>
                      <a:pt x="420370" y="282575"/>
                    </a:cubicBezTo>
                    <a:cubicBezTo>
                      <a:pt x="429895" y="285115"/>
                      <a:pt x="434975" y="293370"/>
                      <a:pt x="445135" y="297180"/>
                    </a:cubicBezTo>
                    <a:cubicBezTo>
                      <a:pt x="485775" y="313055"/>
                      <a:pt x="466089" y="304165"/>
                      <a:pt x="475614" y="336550"/>
                    </a:cubicBezTo>
                    <a:cubicBezTo>
                      <a:pt x="482600" y="359410"/>
                      <a:pt x="489585" y="355600"/>
                      <a:pt x="510539" y="363220"/>
                    </a:cubicBezTo>
                    <a:cubicBezTo>
                      <a:pt x="513080" y="363855"/>
                      <a:pt x="542289" y="365125"/>
                      <a:pt x="539750" y="361950"/>
                    </a:cubicBezTo>
                    <a:cubicBezTo>
                      <a:pt x="534670" y="356235"/>
                      <a:pt x="511175" y="350520"/>
                      <a:pt x="502920" y="344805"/>
                    </a:cubicBezTo>
                    <a:cubicBezTo>
                      <a:pt x="494664" y="339725"/>
                      <a:pt x="461645" y="305435"/>
                      <a:pt x="486410" y="298450"/>
                    </a:cubicBezTo>
                    <a:cubicBezTo>
                      <a:pt x="528320" y="287020"/>
                      <a:pt x="559435" y="376555"/>
                      <a:pt x="575945" y="353695"/>
                    </a:cubicBezTo>
                    <a:cubicBezTo>
                      <a:pt x="577850" y="350520"/>
                      <a:pt x="573405" y="343535"/>
                      <a:pt x="572770" y="341630"/>
                    </a:cubicBezTo>
                    <a:cubicBezTo>
                      <a:pt x="571500" y="337185"/>
                      <a:pt x="575310" y="331470"/>
                      <a:pt x="572135" y="325755"/>
                    </a:cubicBezTo>
                    <a:cubicBezTo>
                      <a:pt x="572135" y="325120"/>
                      <a:pt x="502285" y="294005"/>
                      <a:pt x="534035" y="283845"/>
                    </a:cubicBezTo>
                    <a:cubicBezTo>
                      <a:pt x="551180" y="278765"/>
                      <a:pt x="579755" y="283210"/>
                      <a:pt x="596900" y="293370"/>
                    </a:cubicBezTo>
                    <a:cubicBezTo>
                      <a:pt x="607060" y="299085"/>
                      <a:pt x="615950" y="339725"/>
                      <a:pt x="631825" y="316230"/>
                    </a:cubicBezTo>
                    <a:cubicBezTo>
                      <a:pt x="632460" y="315595"/>
                      <a:pt x="615314" y="299720"/>
                      <a:pt x="614045" y="298450"/>
                    </a:cubicBezTo>
                    <a:cubicBezTo>
                      <a:pt x="600710" y="281940"/>
                      <a:pt x="598805" y="287020"/>
                      <a:pt x="581660" y="278130"/>
                    </a:cubicBezTo>
                    <a:cubicBezTo>
                      <a:pt x="580389" y="277495"/>
                      <a:pt x="571500" y="262890"/>
                      <a:pt x="571500" y="262890"/>
                    </a:cubicBezTo>
                    <a:cubicBezTo>
                      <a:pt x="567055" y="262890"/>
                      <a:pt x="571500" y="274955"/>
                      <a:pt x="567055" y="275590"/>
                    </a:cubicBezTo>
                    <a:cubicBezTo>
                      <a:pt x="555625" y="277495"/>
                      <a:pt x="541655" y="267335"/>
                      <a:pt x="544195" y="254635"/>
                    </a:cubicBezTo>
                    <a:cubicBezTo>
                      <a:pt x="544830" y="250190"/>
                      <a:pt x="560070" y="251460"/>
                      <a:pt x="558164" y="247650"/>
                    </a:cubicBezTo>
                    <a:cubicBezTo>
                      <a:pt x="551814" y="236855"/>
                      <a:pt x="516889" y="231775"/>
                      <a:pt x="525780" y="214630"/>
                    </a:cubicBezTo>
                    <a:cubicBezTo>
                      <a:pt x="539750" y="186690"/>
                      <a:pt x="563245" y="216535"/>
                      <a:pt x="582930" y="212090"/>
                    </a:cubicBezTo>
                    <a:cubicBezTo>
                      <a:pt x="608330" y="205740"/>
                      <a:pt x="607060" y="177165"/>
                      <a:pt x="623570" y="168910"/>
                    </a:cubicBezTo>
                    <a:cubicBezTo>
                      <a:pt x="652780" y="154940"/>
                      <a:pt x="659130" y="193675"/>
                      <a:pt x="681355" y="180975"/>
                    </a:cubicBezTo>
                    <a:cubicBezTo>
                      <a:pt x="692785" y="174625"/>
                      <a:pt x="705485" y="156845"/>
                      <a:pt x="713105" y="151130"/>
                    </a:cubicBezTo>
                    <a:cubicBezTo>
                      <a:pt x="716914" y="147955"/>
                      <a:pt x="722630" y="145415"/>
                      <a:pt x="727075" y="147320"/>
                    </a:cubicBezTo>
                    <a:cubicBezTo>
                      <a:pt x="741045" y="151765"/>
                      <a:pt x="726439" y="154305"/>
                      <a:pt x="727710" y="160020"/>
                    </a:cubicBezTo>
                    <a:cubicBezTo>
                      <a:pt x="728345" y="161925"/>
                      <a:pt x="732155" y="160655"/>
                      <a:pt x="734060" y="160655"/>
                    </a:cubicBezTo>
                    <a:cubicBezTo>
                      <a:pt x="741045" y="161290"/>
                      <a:pt x="751839" y="159385"/>
                      <a:pt x="758825" y="161290"/>
                    </a:cubicBezTo>
                    <a:cubicBezTo>
                      <a:pt x="767714" y="163195"/>
                      <a:pt x="777875" y="170180"/>
                      <a:pt x="788035" y="172085"/>
                    </a:cubicBezTo>
                    <a:cubicBezTo>
                      <a:pt x="807085" y="174625"/>
                      <a:pt x="840739" y="174625"/>
                      <a:pt x="852805" y="173990"/>
                    </a:cubicBezTo>
                    <a:cubicBezTo>
                      <a:pt x="855345" y="173990"/>
                      <a:pt x="859789" y="170815"/>
                      <a:pt x="859789" y="173355"/>
                    </a:cubicBezTo>
                    <a:cubicBezTo>
                      <a:pt x="859789" y="177165"/>
                      <a:pt x="859155" y="184785"/>
                      <a:pt x="859789" y="193040"/>
                    </a:cubicBezTo>
                    <a:lnTo>
                      <a:pt x="861060" y="192405"/>
                    </a:lnTo>
                    <a:cubicBezTo>
                      <a:pt x="866139" y="189865"/>
                      <a:pt x="896620" y="153670"/>
                      <a:pt x="898525" y="148590"/>
                    </a:cubicBezTo>
                    <a:cubicBezTo>
                      <a:pt x="902335" y="135890"/>
                      <a:pt x="889000" y="118110"/>
                      <a:pt x="892810" y="105410"/>
                    </a:cubicBezTo>
                    <a:cubicBezTo>
                      <a:pt x="898525" y="86360"/>
                      <a:pt x="922020" y="85090"/>
                      <a:pt x="932814" y="73660"/>
                    </a:cubicBezTo>
                    <a:cubicBezTo>
                      <a:pt x="938530" y="67945"/>
                      <a:pt x="930275" y="26670"/>
                      <a:pt x="925830" y="20955"/>
                    </a:cubicBezTo>
                    <a:cubicBezTo>
                      <a:pt x="918845" y="11430"/>
                      <a:pt x="881380" y="0"/>
                      <a:pt x="869950" y="0"/>
                    </a:cubicBezTo>
                    <a:cubicBezTo>
                      <a:pt x="820420" y="635"/>
                      <a:pt x="890270" y="55245"/>
                      <a:pt x="864235" y="75565"/>
                    </a:cubicBezTo>
                    <a:cubicBezTo>
                      <a:pt x="856614" y="81915"/>
                      <a:pt x="783589" y="90805"/>
                      <a:pt x="767080" y="96520"/>
                    </a:cubicBezTo>
                    <a:cubicBezTo>
                      <a:pt x="761364" y="98425"/>
                      <a:pt x="744220" y="105410"/>
                      <a:pt x="738505" y="103505"/>
                    </a:cubicBezTo>
                    <a:lnTo>
                      <a:pt x="735330" y="94615"/>
                    </a:lnTo>
                    <a:cubicBezTo>
                      <a:pt x="728980" y="89535"/>
                      <a:pt x="696595" y="74930"/>
                      <a:pt x="688975" y="75565"/>
                    </a:cubicBezTo>
                    <a:cubicBezTo>
                      <a:pt x="685164" y="76200"/>
                      <a:pt x="679450" y="89535"/>
                      <a:pt x="675639" y="88900"/>
                    </a:cubicBezTo>
                    <a:cubicBezTo>
                      <a:pt x="664210" y="86995"/>
                      <a:pt x="641350" y="52070"/>
                      <a:pt x="635635" y="50800"/>
                    </a:cubicBezTo>
                    <a:cubicBezTo>
                      <a:pt x="629920" y="49530"/>
                      <a:pt x="619125" y="60960"/>
                      <a:pt x="612775" y="61595"/>
                    </a:cubicBezTo>
                    <a:cubicBezTo>
                      <a:pt x="607060" y="61595"/>
                      <a:pt x="602614" y="52070"/>
                      <a:pt x="595630" y="53340"/>
                    </a:cubicBezTo>
                    <a:cubicBezTo>
                      <a:pt x="591185" y="53975"/>
                      <a:pt x="591185" y="62230"/>
                      <a:pt x="586739" y="63500"/>
                    </a:cubicBezTo>
                    <a:cubicBezTo>
                      <a:pt x="584835" y="64135"/>
                      <a:pt x="575945" y="57150"/>
                      <a:pt x="572770" y="60960"/>
                    </a:cubicBezTo>
                    <a:lnTo>
                      <a:pt x="570864" y="73660"/>
                    </a:lnTo>
                    <a:cubicBezTo>
                      <a:pt x="561339" y="82550"/>
                      <a:pt x="484505" y="90170"/>
                      <a:pt x="469900" y="90805"/>
                    </a:cubicBezTo>
                    <a:cubicBezTo>
                      <a:pt x="445770" y="92075"/>
                      <a:pt x="461010" y="109220"/>
                      <a:pt x="420370" y="103505"/>
                    </a:cubicBezTo>
                    <a:cubicBezTo>
                      <a:pt x="417195" y="102870"/>
                      <a:pt x="410210" y="107950"/>
                      <a:pt x="411480" y="105410"/>
                    </a:cubicBezTo>
                    <a:cubicBezTo>
                      <a:pt x="412114" y="104140"/>
                      <a:pt x="412750" y="102870"/>
                      <a:pt x="413385" y="101600"/>
                    </a:cubicBezTo>
                    <a:lnTo>
                      <a:pt x="410845" y="102235"/>
                    </a:lnTo>
                    <a:cubicBezTo>
                      <a:pt x="370205" y="103505"/>
                      <a:pt x="399414" y="132080"/>
                      <a:pt x="381635" y="140970"/>
                    </a:cubicBezTo>
                    <a:cubicBezTo>
                      <a:pt x="381635" y="140970"/>
                      <a:pt x="372110" y="135255"/>
                      <a:pt x="372110" y="135255"/>
                    </a:cubicBezTo>
                    <a:cubicBezTo>
                      <a:pt x="367030" y="137160"/>
                      <a:pt x="367664" y="145415"/>
                      <a:pt x="363220" y="147955"/>
                    </a:cubicBezTo>
                    <a:cubicBezTo>
                      <a:pt x="347980" y="155575"/>
                      <a:pt x="330200" y="139065"/>
                      <a:pt x="315595" y="139700"/>
                    </a:cubicBezTo>
                    <a:cubicBezTo>
                      <a:pt x="315595" y="139700"/>
                      <a:pt x="299085" y="146685"/>
                      <a:pt x="299085" y="146685"/>
                    </a:cubicBezTo>
                    <a:cubicBezTo>
                      <a:pt x="295275" y="146685"/>
                      <a:pt x="293370" y="140335"/>
                      <a:pt x="289560" y="140970"/>
                    </a:cubicBezTo>
                    <a:cubicBezTo>
                      <a:pt x="265430" y="143510"/>
                      <a:pt x="265430" y="173990"/>
                      <a:pt x="250189" y="185420"/>
                    </a:cubicBezTo>
                    <a:cubicBezTo>
                      <a:pt x="248285" y="186690"/>
                      <a:pt x="141605" y="205740"/>
                      <a:pt x="136525" y="203200"/>
                    </a:cubicBezTo>
                    <a:cubicBezTo>
                      <a:pt x="133985" y="220980"/>
                      <a:pt x="151130" y="231140"/>
                      <a:pt x="146685" y="247015"/>
                    </a:cubicBezTo>
                    <a:cubicBezTo>
                      <a:pt x="136525" y="280670"/>
                      <a:pt x="118745" y="265430"/>
                      <a:pt x="108585" y="288290"/>
                    </a:cubicBezTo>
                    <a:cubicBezTo>
                      <a:pt x="102235" y="302895"/>
                      <a:pt x="102870" y="333375"/>
                      <a:pt x="92075" y="344805"/>
                    </a:cubicBezTo>
                    <a:cubicBezTo>
                      <a:pt x="90805" y="346075"/>
                      <a:pt x="43814" y="359410"/>
                      <a:pt x="41910" y="367030"/>
                    </a:cubicBezTo>
                    <a:cubicBezTo>
                      <a:pt x="39370" y="375920"/>
                      <a:pt x="57150" y="389255"/>
                      <a:pt x="56514" y="398145"/>
                    </a:cubicBezTo>
                    <a:cubicBezTo>
                      <a:pt x="55245" y="411480"/>
                      <a:pt x="42545" y="399415"/>
                      <a:pt x="37464" y="401320"/>
                    </a:cubicBezTo>
                    <a:cubicBezTo>
                      <a:pt x="36195" y="401955"/>
                      <a:pt x="40005" y="403225"/>
                      <a:pt x="40005" y="404495"/>
                    </a:cubicBezTo>
                    <a:lnTo>
                      <a:pt x="36830" y="419100"/>
                    </a:lnTo>
                    <a:cubicBezTo>
                      <a:pt x="36195" y="421640"/>
                      <a:pt x="37464" y="425450"/>
                      <a:pt x="34925" y="426085"/>
                    </a:cubicBezTo>
                    <a:cubicBezTo>
                      <a:pt x="29845" y="428625"/>
                      <a:pt x="13335" y="421640"/>
                      <a:pt x="7620" y="421640"/>
                    </a:cubicBezTo>
                    <a:cubicBezTo>
                      <a:pt x="5080" y="421640"/>
                      <a:pt x="2539" y="422910"/>
                      <a:pt x="0" y="424180"/>
                    </a:cubicBezTo>
                    <a:cubicBezTo>
                      <a:pt x="7620" y="427355"/>
                      <a:pt x="19685" y="428625"/>
                      <a:pt x="22860" y="435610"/>
                    </a:cubicBezTo>
                    <a:cubicBezTo>
                      <a:pt x="25400" y="440690"/>
                      <a:pt x="13335" y="448310"/>
                      <a:pt x="15239" y="451485"/>
                    </a:cubicBezTo>
                    <a:cubicBezTo>
                      <a:pt x="16510" y="453390"/>
                      <a:pt x="24764" y="448310"/>
                      <a:pt x="24764" y="454660"/>
                    </a:cubicBezTo>
                    <a:cubicBezTo>
                      <a:pt x="24764" y="457200"/>
                      <a:pt x="33020" y="452120"/>
                      <a:pt x="31750" y="454660"/>
                    </a:cubicBezTo>
                    <a:cubicBezTo>
                      <a:pt x="29845" y="460375"/>
                      <a:pt x="29845" y="492125"/>
                      <a:pt x="46355" y="498475"/>
                    </a:cubicBezTo>
                    <a:cubicBezTo>
                      <a:pt x="50164" y="499745"/>
                      <a:pt x="57150" y="496570"/>
                      <a:pt x="60325" y="498475"/>
                    </a:cubicBezTo>
                    <a:cubicBezTo>
                      <a:pt x="73025" y="505460"/>
                      <a:pt x="61595" y="502285"/>
                      <a:pt x="66039" y="511175"/>
                    </a:cubicBezTo>
                    <a:cubicBezTo>
                      <a:pt x="71120" y="520700"/>
                      <a:pt x="87630" y="530860"/>
                      <a:pt x="95885" y="539115"/>
                    </a:cubicBezTo>
                    <a:cubicBezTo>
                      <a:pt x="100330" y="543560"/>
                      <a:pt x="97789" y="560705"/>
                      <a:pt x="103505" y="560705"/>
                    </a:cubicBezTo>
                    <a:cubicBezTo>
                      <a:pt x="106045" y="560705"/>
                      <a:pt x="106045" y="554990"/>
                      <a:pt x="108585" y="554355"/>
                    </a:cubicBezTo>
                    <a:cubicBezTo>
                      <a:pt x="111760" y="553085"/>
                      <a:pt x="104139" y="550545"/>
                      <a:pt x="106045" y="548005"/>
                    </a:cubicBezTo>
                    <a:cubicBezTo>
                      <a:pt x="106045" y="548005"/>
                      <a:pt x="113030" y="535305"/>
                      <a:pt x="113030" y="535305"/>
                    </a:cubicBezTo>
                    <a:cubicBezTo>
                      <a:pt x="114300" y="533400"/>
                      <a:pt x="114300" y="527050"/>
                      <a:pt x="115570" y="528955"/>
                    </a:cubicBezTo>
                    <a:cubicBezTo>
                      <a:pt x="119380" y="533400"/>
                      <a:pt x="121285" y="542290"/>
                      <a:pt x="118110" y="544195"/>
                    </a:cubicBezTo>
                    <a:cubicBezTo>
                      <a:pt x="116839" y="544830"/>
                      <a:pt x="125095" y="539750"/>
                      <a:pt x="127000" y="542290"/>
                    </a:cubicBezTo>
                    <a:cubicBezTo>
                      <a:pt x="127000" y="540385"/>
                      <a:pt x="127000" y="538480"/>
                      <a:pt x="127635" y="537845"/>
                    </a:cubicBezTo>
                    <a:cubicBezTo>
                      <a:pt x="129539" y="536575"/>
                      <a:pt x="133350" y="535940"/>
                      <a:pt x="135255" y="537845"/>
                    </a:cubicBezTo>
                    <a:cubicBezTo>
                      <a:pt x="136525" y="539750"/>
                      <a:pt x="137160" y="547370"/>
                      <a:pt x="140335" y="550545"/>
                    </a:cubicBezTo>
                    <a:lnTo>
                      <a:pt x="152400" y="550545"/>
                    </a:lnTo>
                    <a:cubicBezTo>
                      <a:pt x="153035" y="548640"/>
                      <a:pt x="146685" y="549275"/>
                      <a:pt x="147320" y="547370"/>
                    </a:cubicBezTo>
                    <a:cubicBezTo>
                      <a:pt x="148589" y="544195"/>
                      <a:pt x="151764" y="539750"/>
                      <a:pt x="154305" y="541020"/>
                    </a:cubicBezTo>
                    <a:cubicBezTo>
                      <a:pt x="173355" y="550545"/>
                      <a:pt x="157480" y="554355"/>
                      <a:pt x="161925" y="565785"/>
                    </a:cubicBezTo>
                    <a:cubicBezTo>
                      <a:pt x="166370" y="575945"/>
                      <a:pt x="169545" y="560070"/>
                      <a:pt x="169545" y="575310"/>
                    </a:cubicBezTo>
                    <a:cubicBezTo>
                      <a:pt x="169545" y="580390"/>
                      <a:pt x="161925" y="565150"/>
                      <a:pt x="156845" y="566420"/>
                    </a:cubicBezTo>
                    <a:cubicBezTo>
                      <a:pt x="153670" y="567055"/>
                      <a:pt x="157480" y="574675"/>
                      <a:pt x="154305" y="575945"/>
                    </a:cubicBezTo>
                    <a:cubicBezTo>
                      <a:pt x="144145" y="578485"/>
                      <a:pt x="147320" y="564515"/>
                      <a:pt x="146685" y="563880"/>
                    </a:cubicBezTo>
                    <a:cubicBezTo>
                      <a:pt x="146050" y="562610"/>
                      <a:pt x="143510" y="564515"/>
                      <a:pt x="141605" y="563880"/>
                    </a:cubicBezTo>
                    <a:cubicBezTo>
                      <a:pt x="121285" y="555625"/>
                      <a:pt x="128270" y="579120"/>
                      <a:pt x="121920" y="567055"/>
                    </a:cubicBezTo>
                    <a:cubicBezTo>
                      <a:pt x="121285" y="566420"/>
                      <a:pt x="121285" y="565150"/>
                      <a:pt x="120650" y="564515"/>
                    </a:cubicBezTo>
                    <a:cubicBezTo>
                      <a:pt x="120014" y="565785"/>
                      <a:pt x="118110" y="567055"/>
                      <a:pt x="114300" y="567055"/>
                    </a:cubicBezTo>
                    <a:cubicBezTo>
                      <a:pt x="111125" y="567055"/>
                      <a:pt x="113030" y="571500"/>
                      <a:pt x="111760" y="576580"/>
                    </a:cubicBezTo>
                    <a:cubicBezTo>
                      <a:pt x="109855" y="585470"/>
                      <a:pt x="93980" y="569595"/>
                      <a:pt x="102235" y="589280"/>
                    </a:cubicBezTo>
                    <a:cubicBezTo>
                      <a:pt x="108585" y="604520"/>
                      <a:pt x="121285" y="588645"/>
                      <a:pt x="121920" y="589280"/>
                    </a:cubicBezTo>
                    <a:cubicBezTo>
                      <a:pt x="125730" y="595630"/>
                      <a:pt x="124460" y="608330"/>
                      <a:pt x="129539" y="614045"/>
                    </a:cubicBezTo>
                    <a:cubicBezTo>
                      <a:pt x="133985" y="619125"/>
                      <a:pt x="143510" y="613410"/>
                      <a:pt x="146685" y="626110"/>
                    </a:cubicBezTo>
                    <a:cubicBezTo>
                      <a:pt x="147320" y="629920"/>
                      <a:pt x="140335" y="641985"/>
                      <a:pt x="146685" y="644525"/>
                    </a:cubicBezTo>
                    <a:cubicBezTo>
                      <a:pt x="150495" y="645795"/>
                      <a:pt x="154305" y="635000"/>
                      <a:pt x="156210" y="638175"/>
                    </a:cubicBezTo>
                    <a:cubicBezTo>
                      <a:pt x="158114" y="640715"/>
                      <a:pt x="153670" y="647700"/>
                      <a:pt x="153670" y="647700"/>
                    </a:cubicBezTo>
                    <a:cubicBezTo>
                      <a:pt x="153670" y="647700"/>
                      <a:pt x="162560" y="657225"/>
                      <a:pt x="158750" y="657225"/>
                    </a:cubicBezTo>
                    <a:cubicBezTo>
                      <a:pt x="156845" y="657225"/>
                      <a:pt x="152400" y="659130"/>
                      <a:pt x="153670" y="660400"/>
                    </a:cubicBezTo>
                    <a:cubicBezTo>
                      <a:pt x="155575" y="662305"/>
                      <a:pt x="160655" y="661035"/>
                      <a:pt x="161289" y="663575"/>
                    </a:cubicBezTo>
                    <a:cubicBezTo>
                      <a:pt x="161289" y="663575"/>
                      <a:pt x="153035" y="675005"/>
                      <a:pt x="153670" y="676275"/>
                    </a:cubicBezTo>
                    <a:cubicBezTo>
                      <a:pt x="162560" y="687705"/>
                      <a:pt x="181610" y="675640"/>
                      <a:pt x="190500" y="666115"/>
                    </a:cubicBezTo>
                    <a:cubicBezTo>
                      <a:pt x="196214" y="659765"/>
                      <a:pt x="183514" y="642620"/>
                      <a:pt x="189864" y="644525"/>
                    </a:cubicBezTo>
                    <a:cubicBezTo>
                      <a:pt x="200660" y="647700"/>
                      <a:pt x="191135" y="657860"/>
                      <a:pt x="194945" y="662940"/>
                    </a:cubicBezTo>
                    <a:cubicBezTo>
                      <a:pt x="197485" y="666115"/>
                      <a:pt x="205739" y="673735"/>
                      <a:pt x="208914" y="676910"/>
                    </a:cubicBezTo>
                    <a:cubicBezTo>
                      <a:pt x="209550" y="677545"/>
                      <a:pt x="210185" y="677545"/>
                      <a:pt x="211455" y="678180"/>
                    </a:cubicBezTo>
                    <a:cubicBezTo>
                      <a:pt x="220980" y="682625"/>
                      <a:pt x="226695" y="673100"/>
                      <a:pt x="237489" y="671195"/>
                    </a:cubicBezTo>
                    <a:cubicBezTo>
                      <a:pt x="241300" y="670560"/>
                      <a:pt x="253364" y="674370"/>
                      <a:pt x="254635" y="673735"/>
                    </a:cubicBezTo>
                    <a:cubicBezTo>
                      <a:pt x="256539" y="673100"/>
                      <a:pt x="259080" y="661035"/>
                      <a:pt x="264160" y="661035"/>
                    </a:cubicBezTo>
                    <a:cubicBezTo>
                      <a:pt x="266700" y="661035"/>
                      <a:pt x="268605" y="661035"/>
                      <a:pt x="269875" y="661035"/>
                    </a:cubicBezTo>
                    <a:cubicBezTo>
                      <a:pt x="272414" y="660400"/>
                      <a:pt x="275589" y="659130"/>
                      <a:pt x="281305" y="657860"/>
                    </a:cubicBezTo>
                    <a:cubicBezTo>
                      <a:pt x="295275" y="654050"/>
                      <a:pt x="313689" y="675640"/>
                      <a:pt x="316230" y="675640"/>
                    </a:cubicBezTo>
                    <a:cubicBezTo>
                      <a:pt x="318770" y="675640"/>
                      <a:pt x="322580" y="666115"/>
                      <a:pt x="325755" y="666115"/>
                    </a:cubicBezTo>
                    <a:cubicBezTo>
                      <a:pt x="331470" y="666115"/>
                      <a:pt x="337185" y="676275"/>
                      <a:pt x="345439" y="671830"/>
                    </a:cubicBezTo>
                    <a:cubicBezTo>
                      <a:pt x="349885" y="669290"/>
                      <a:pt x="346075" y="651510"/>
                      <a:pt x="347345" y="650240"/>
                    </a:cubicBezTo>
                    <a:cubicBezTo>
                      <a:pt x="348614" y="648970"/>
                      <a:pt x="350520" y="652145"/>
                      <a:pt x="352425" y="653415"/>
                    </a:cubicBezTo>
                    <a:cubicBezTo>
                      <a:pt x="364489" y="660400"/>
                      <a:pt x="363220" y="668020"/>
                      <a:pt x="368300" y="676275"/>
                    </a:cubicBezTo>
                    <a:cubicBezTo>
                      <a:pt x="368935" y="677545"/>
                      <a:pt x="369570" y="680085"/>
                      <a:pt x="370839" y="680720"/>
                    </a:cubicBezTo>
                    <a:cubicBezTo>
                      <a:pt x="374650" y="682625"/>
                      <a:pt x="382270" y="663575"/>
                      <a:pt x="384810" y="661670"/>
                    </a:cubicBezTo>
                    <a:cubicBezTo>
                      <a:pt x="389889" y="657860"/>
                      <a:pt x="391795" y="673100"/>
                      <a:pt x="392430" y="673735"/>
                    </a:cubicBezTo>
                    <a:cubicBezTo>
                      <a:pt x="403860" y="683260"/>
                      <a:pt x="406400" y="670560"/>
                      <a:pt x="402589" y="685800"/>
                    </a:cubicBezTo>
                    <a:cubicBezTo>
                      <a:pt x="400685" y="692785"/>
                      <a:pt x="421005" y="686435"/>
                      <a:pt x="422275" y="688340"/>
                    </a:cubicBezTo>
                    <a:lnTo>
                      <a:pt x="424814" y="697865"/>
                    </a:lnTo>
                    <a:cubicBezTo>
                      <a:pt x="432435" y="702945"/>
                      <a:pt x="427355" y="679450"/>
                      <a:pt x="441960" y="690880"/>
                    </a:cubicBezTo>
                    <a:cubicBezTo>
                      <a:pt x="444500" y="692785"/>
                      <a:pt x="438150" y="702310"/>
                      <a:pt x="447039" y="700405"/>
                    </a:cubicBezTo>
                    <a:cubicBezTo>
                      <a:pt x="450850" y="699770"/>
                      <a:pt x="450214" y="690245"/>
                      <a:pt x="454025" y="690880"/>
                    </a:cubicBezTo>
                    <a:cubicBezTo>
                      <a:pt x="456564" y="691515"/>
                      <a:pt x="458470" y="694055"/>
                      <a:pt x="459105" y="696595"/>
                    </a:cubicBezTo>
                    <a:cubicBezTo>
                      <a:pt x="459739" y="697865"/>
                      <a:pt x="471805" y="697230"/>
                      <a:pt x="471805" y="702310"/>
                    </a:cubicBezTo>
                    <a:cubicBezTo>
                      <a:pt x="472439" y="719455"/>
                      <a:pt x="422275" y="712470"/>
                      <a:pt x="415289" y="726440"/>
                    </a:cubicBezTo>
                    <a:cubicBezTo>
                      <a:pt x="415289" y="726440"/>
                      <a:pt x="446405" y="729615"/>
                      <a:pt x="430530" y="741680"/>
                    </a:cubicBezTo>
                    <a:cubicBezTo>
                      <a:pt x="415925" y="752475"/>
                      <a:pt x="382905" y="713740"/>
                      <a:pt x="361950" y="709930"/>
                    </a:cubicBezTo>
                    <a:cubicBezTo>
                      <a:pt x="337185" y="704850"/>
                      <a:pt x="278130" y="673100"/>
                      <a:pt x="264160" y="675005"/>
                    </a:cubicBezTo>
                    <a:cubicBezTo>
                      <a:pt x="245110" y="678180"/>
                      <a:pt x="249555" y="697865"/>
                      <a:pt x="237489" y="706755"/>
                    </a:cubicBezTo>
                    <a:cubicBezTo>
                      <a:pt x="227964" y="713740"/>
                      <a:pt x="198755" y="696595"/>
                      <a:pt x="197485" y="697865"/>
                    </a:cubicBezTo>
                    <a:cubicBezTo>
                      <a:pt x="194945" y="701675"/>
                      <a:pt x="188595" y="716280"/>
                      <a:pt x="185420" y="735330"/>
                    </a:cubicBezTo>
                    <a:cubicBezTo>
                      <a:pt x="182880" y="752475"/>
                      <a:pt x="153035" y="745490"/>
                      <a:pt x="153670" y="767080"/>
                    </a:cubicBezTo>
                    <a:cubicBezTo>
                      <a:pt x="153670" y="772795"/>
                      <a:pt x="179070" y="774065"/>
                      <a:pt x="183514" y="779145"/>
                    </a:cubicBezTo>
                    <a:cubicBezTo>
                      <a:pt x="190500" y="787400"/>
                      <a:pt x="179705" y="799465"/>
                      <a:pt x="186689" y="807085"/>
                    </a:cubicBezTo>
                    <a:cubicBezTo>
                      <a:pt x="188595" y="809625"/>
                      <a:pt x="191135" y="801370"/>
                      <a:pt x="194310" y="802005"/>
                    </a:cubicBezTo>
                    <a:cubicBezTo>
                      <a:pt x="208914" y="806450"/>
                      <a:pt x="230505" y="826135"/>
                      <a:pt x="237489" y="840105"/>
                    </a:cubicBezTo>
                    <a:cubicBezTo>
                      <a:pt x="256539" y="876935"/>
                      <a:pt x="225425" y="871855"/>
                      <a:pt x="226060" y="895985"/>
                    </a:cubicBezTo>
                    <a:cubicBezTo>
                      <a:pt x="226060" y="901700"/>
                      <a:pt x="237489" y="930275"/>
                      <a:pt x="239395" y="932815"/>
                    </a:cubicBezTo>
                    <a:cubicBezTo>
                      <a:pt x="240664" y="934085"/>
                      <a:pt x="242570" y="929640"/>
                      <a:pt x="244475" y="929640"/>
                    </a:cubicBezTo>
                    <a:cubicBezTo>
                      <a:pt x="246380" y="929640"/>
                      <a:pt x="248920" y="930910"/>
                      <a:pt x="249555" y="932815"/>
                    </a:cubicBezTo>
                    <a:cubicBezTo>
                      <a:pt x="252095" y="941070"/>
                      <a:pt x="236855" y="962025"/>
                      <a:pt x="257810" y="963930"/>
                    </a:cubicBezTo>
                    <a:cubicBezTo>
                      <a:pt x="260350" y="963930"/>
                      <a:pt x="262889" y="959485"/>
                      <a:pt x="265430" y="960755"/>
                    </a:cubicBezTo>
                    <a:cubicBezTo>
                      <a:pt x="265430" y="960755"/>
                      <a:pt x="275589" y="975995"/>
                      <a:pt x="275589" y="975995"/>
                    </a:cubicBezTo>
                    <a:cubicBezTo>
                      <a:pt x="275589" y="975995"/>
                      <a:pt x="283845" y="965200"/>
                      <a:pt x="283845" y="965200"/>
                    </a:cubicBezTo>
                    <a:cubicBezTo>
                      <a:pt x="288289" y="946150"/>
                      <a:pt x="265430" y="906780"/>
                      <a:pt x="314960" y="918845"/>
                    </a:cubicBezTo>
                    <a:cubicBezTo>
                      <a:pt x="325755" y="921385"/>
                      <a:pt x="304800" y="939800"/>
                      <a:pt x="318135" y="943610"/>
                    </a:cubicBezTo>
                    <a:cubicBezTo>
                      <a:pt x="320039" y="944245"/>
                      <a:pt x="321310" y="940435"/>
                      <a:pt x="323214" y="940435"/>
                    </a:cubicBezTo>
                    <a:cubicBezTo>
                      <a:pt x="338455" y="939800"/>
                      <a:pt x="356235" y="999490"/>
                      <a:pt x="353060" y="1007745"/>
                    </a:cubicBezTo>
                    <a:cubicBezTo>
                      <a:pt x="352425" y="1009650"/>
                      <a:pt x="347980" y="1009015"/>
                      <a:pt x="347980" y="1010920"/>
                    </a:cubicBezTo>
                    <a:cubicBezTo>
                      <a:pt x="347980" y="1017905"/>
                      <a:pt x="362585" y="1017905"/>
                      <a:pt x="366395" y="1022985"/>
                    </a:cubicBezTo>
                    <a:cubicBezTo>
                      <a:pt x="366395" y="1022985"/>
                      <a:pt x="369570" y="1035050"/>
                      <a:pt x="369570" y="1035050"/>
                    </a:cubicBezTo>
                    <a:cubicBezTo>
                      <a:pt x="377825" y="1041400"/>
                      <a:pt x="366395" y="996950"/>
                      <a:pt x="368300" y="995045"/>
                    </a:cubicBezTo>
                    <a:cubicBezTo>
                      <a:pt x="370205" y="993140"/>
                      <a:pt x="374650" y="994410"/>
                      <a:pt x="375920" y="991870"/>
                    </a:cubicBezTo>
                    <a:cubicBezTo>
                      <a:pt x="377189" y="988695"/>
                      <a:pt x="370205" y="982980"/>
                      <a:pt x="373380" y="982345"/>
                    </a:cubicBezTo>
                    <a:cubicBezTo>
                      <a:pt x="382905" y="981710"/>
                      <a:pt x="372110" y="962025"/>
                      <a:pt x="390525" y="956945"/>
                    </a:cubicBezTo>
                    <a:cubicBezTo>
                      <a:pt x="393064" y="956310"/>
                      <a:pt x="411480" y="954405"/>
                      <a:pt x="413385" y="956310"/>
                    </a:cubicBezTo>
                    <a:cubicBezTo>
                      <a:pt x="419735" y="960755"/>
                      <a:pt x="416560" y="975360"/>
                      <a:pt x="419100" y="981075"/>
                    </a:cubicBezTo>
                    <a:cubicBezTo>
                      <a:pt x="420370" y="983615"/>
                      <a:pt x="424814" y="979170"/>
                      <a:pt x="426720" y="981075"/>
                    </a:cubicBezTo>
                    <a:cubicBezTo>
                      <a:pt x="434339" y="986790"/>
                      <a:pt x="437514" y="1003935"/>
                      <a:pt x="443230" y="1008380"/>
                    </a:cubicBezTo>
                    <a:cubicBezTo>
                      <a:pt x="446405" y="1010920"/>
                      <a:pt x="452755" y="1005205"/>
                      <a:pt x="455930" y="1007745"/>
                    </a:cubicBezTo>
                    <a:cubicBezTo>
                      <a:pt x="462280" y="1012825"/>
                      <a:pt x="462914" y="1034415"/>
                      <a:pt x="479425" y="1022350"/>
                    </a:cubicBezTo>
                    <a:cubicBezTo>
                      <a:pt x="487045" y="1016635"/>
                      <a:pt x="469264" y="1012190"/>
                      <a:pt x="468630" y="1010285"/>
                    </a:cubicBezTo>
                    <a:cubicBezTo>
                      <a:pt x="466089" y="1002030"/>
                      <a:pt x="477520" y="1005840"/>
                      <a:pt x="467995" y="997585"/>
                    </a:cubicBezTo>
                    <a:cubicBezTo>
                      <a:pt x="462914" y="993140"/>
                      <a:pt x="455295" y="993775"/>
                      <a:pt x="452120" y="985520"/>
                    </a:cubicBezTo>
                    <a:cubicBezTo>
                      <a:pt x="444500" y="965200"/>
                      <a:pt x="457200" y="991870"/>
                      <a:pt x="456564" y="975995"/>
                    </a:cubicBezTo>
                    <a:cubicBezTo>
                      <a:pt x="456564" y="974090"/>
                      <a:pt x="452120" y="977900"/>
                      <a:pt x="451485" y="975995"/>
                    </a:cubicBezTo>
                    <a:cubicBezTo>
                      <a:pt x="449580" y="973455"/>
                      <a:pt x="448945" y="969010"/>
                      <a:pt x="450850" y="966470"/>
                    </a:cubicBezTo>
                    <a:cubicBezTo>
                      <a:pt x="454660" y="961390"/>
                      <a:pt x="463550" y="972820"/>
                      <a:pt x="463550" y="959485"/>
                    </a:cubicBezTo>
                    <a:cubicBezTo>
                      <a:pt x="463550" y="957580"/>
                      <a:pt x="459105" y="958215"/>
                      <a:pt x="458470" y="956310"/>
                    </a:cubicBezTo>
                    <a:cubicBezTo>
                      <a:pt x="452755" y="944245"/>
                      <a:pt x="445770" y="911860"/>
                      <a:pt x="441325" y="901065"/>
                    </a:cubicBezTo>
                    <a:cubicBezTo>
                      <a:pt x="440055" y="898525"/>
                      <a:pt x="438785" y="895985"/>
                      <a:pt x="436245" y="895350"/>
                    </a:cubicBezTo>
                    <a:cubicBezTo>
                      <a:pt x="433705" y="894080"/>
                      <a:pt x="430530" y="897255"/>
                      <a:pt x="428625" y="895350"/>
                    </a:cubicBezTo>
                    <a:cubicBezTo>
                      <a:pt x="426720" y="893445"/>
                      <a:pt x="429260" y="890270"/>
                      <a:pt x="429895" y="887730"/>
                    </a:cubicBezTo>
                    <a:cubicBezTo>
                      <a:pt x="430530" y="885190"/>
                      <a:pt x="431800" y="882650"/>
                      <a:pt x="431164" y="880110"/>
                    </a:cubicBezTo>
                    <a:cubicBezTo>
                      <a:pt x="428625" y="870585"/>
                      <a:pt x="387985" y="822325"/>
                      <a:pt x="401320" y="812165"/>
                    </a:cubicBezTo>
                    <a:cubicBezTo>
                      <a:pt x="412114" y="803910"/>
                      <a:pt x="410210" y="819150"/>
                      <a:pt x="419100" y="821690"/>
                    </a:cubicBezTo>
                    <a:cubicBezTo>
                      <a:pt x="429895" y="824865"/>
                      <a:pt x="428625" y="810260"/>
                      <a:pt x="439420" y="821055"/>
                    </a:cubicBezTo>
                    <a:lnTo>
                      <a:pt x="442595" y="833120"/>
                    </a:lnTo>
                    <a:cubicBezTo>
                      <a:pt x="443864" y="833755"/>
                      <a:pt x="445135" y="831215"/>
                      <a:pt x="446405" y="829945"/>
                    </a:cubicBezTo>
                    <a:cubicBezTo>
                      <a:pt x="447675" y="828675"/>
                      <a:pt x="461645" y="831215"/>
                      <a:pt x="462914" y="832485"/>
                    </a:cubicBezTo>
                    <a:cubicBezTo>
                      <a:pt x="473710" y="842645"/>
                      <a:pt x="445135" y="838835"/>
                      <a:pt x="453389" y="848360"/>
                    </a:cubicBezTo>
                    <a:cubicBezTo>
                      <a:pt x="464185" y="860425"/>
                      <a:pt x="461010" y="850900"/>
                      <a:pt x="466725" y="860425"/>
                    </a:cubicBezTo>
                    <a:cubicBezTo>
                      <a:pt x="467995" y="862330"/>
                      <a:pt x="470535" y="864870"/>
                      <a:pt x="471805" y="863600"/>
                    </a:cubicBezTo>
                    <a:cubicBezTo>
                      <a:pt x="473710" y="861060"/>
                      <a:pt x="469900" y="856615"/>
                      <a:pt x="471170" y="854075"/>
                    </a:cubicBezTo>
                    <a:cubicBezTo>
                      <a:pt x="473075" y="850265"/>
                      <a:pt x="480695" y="856615"/>
                      <a:pt x="483870" y="853440"/>
                    </a:cubicBezTo>
                    <a:cubicBezTo>
                      <a:pt x="487680" y="850265"/>
                      <a:pt x="469264" y="845820"/>
                      <a:pt x="483235" y="840740"/>
                    </a:cubicBezTo>
                    <a:cubicBezTo>
                      <a:pt x="490855" y="838200"/>
                      <a:pt x="515620" y="838835"/>
                      <a:pt x="520700" y="833120"/>
                    </a:cubicBezTo>
                    <a:cubicBezTo>
                      <a:pt x="525780" y="827405"/>
                      <a:pt x="497839" y="813435"/>
                      <a:pt x="497205" y="812165"/>
                    </a:cubicBezTo>
                    <a:cubicBezTo>
                      <a:pt x="497205" y="812165"/>
                      <a:pt x="504825" y="800735"/>
                      <a:pt x="504189" y="799465"/>
                    </a:cubicBezTo>
                    <a:cubicBezTo>
                      <a:pt x="502285" y="793750"/>
                      <a:pt x="496570" y="797560"/>
                      <a:pt x="494030" y="798195"/>
                    </a:cubicBezTo>
                    <a:cubicBezTo>
                      <a:pt x="482600" y="802640"/>
                      <a:pt x="505460" y="815975"/>
                      <a:pt x="492125" y="815340"/>
                    </a:cubicBezTo>
                    <a:cubicBezTo>
                      <a:pt x="488314" y="815340"/>
                      <a:pt x="468630" y="803910"/>
                      <a:pt x="466725" y="800735"/>
                    </a:cubicBezTo>
                    <a:cubicBezTo>
                      <a:pt x="464185" y="796925"/>
                      <a:pt x="467360" y="784225"/>
                      <a:pt x="466089" y="782320"/>
                    </a:cubicBezTo>
                    <a:cubicBezTo>
                      <a:pt x="464820" y="779780"/>
                      <a:pt x="452120" y="781050"/>
                      <a:pt x="458470" y="773430"/>
                    </a:cubicBezTo>
                    <a:cubicBezTo>
                      <a:pt x="459739" y="771525"/>
                      <a:pt x="466725" y="775335"/>
                      <a:pt x="468630" y="772795"/>
                    </a:cubicBezTo>
                    <a:cubicBezTo>
                      <a:pt x="469900" y="770890"/>
                      <a:pt x="469264" y="768350"/>
                      <a:pt x="468630" y="766445"/>
                    </a:cubicBezTo>
                    <a:cubicBezTo>
                      <a:pt x="465455" y="759460"/>
                      <a:pt x="425450" y="754380"/>
                      <a:pt x="442595" y="745490"/>
                    </a:cubicBezTo>
                    <a:cubicBezTo>
                      <a:pt x="455930" y="738505"/>
                      <a:pt x="480060" y="738505"/>
                      <a:pt x="494664" y="734060"/>
                    </a:cubicBezTo>
                    <a:cubicBezTo>
                      <a:pt x="502920" y="731520"/>
                      <a:pt x="514350" y="715010"/>
                      <a:pt x="523875" y="717550"/>
                    </a:cubicBezTo>
                    <a:cubicBezTo>
                      <a:pt x="539114" y="720725"/>
                      <a:pt x="522605" y="727075"/>
                      <a:pt x="521970" y="730250"/>
                    </a:cubicBezTo>
                    <a:cubicBezTo>
                      <a:pt x="521335" y="735965"/>
                      <a:pt x="531495" y="732790"/>
                      <a:pt x="542289" y="738505"/>
                    </a:cubicBezTo>
                    <a:cubicBezTo>
                      <a:pt x="548005" y="738505"/>
                      <a:pt x="558164" y="760730"/>
                      <a:pt x="560705" y="7607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37"/>
              <p:cNvSpPr/>
              <p:nvPr/>
            </p:nvSpPr>
            <p:spPr>
              <a:xfrm>
                <a:off x="10696979" y="5764814"/>
                <a:ext cx="34926" cy="21414"/>
              </a:xfrm>
              <a:custGeom>
                <a:avLst/>
                <a:gdLst/>
                <a:ahLst/>
                <a:cxnLst/>
                <a:rect l="l" t="t" r="r" b="b"/>
                <a:pathLst>
                  <a:path w="34926" h="21414" extrusionOk="0">
                    <a:moveTo>
                      <a:pt x="34883" y="12416"/>
                    </a:moveTo>
                    <a:cubicBezTo>
                      <a:pt x="34249" y="6066"/>
                      <a:pt x="31708" y="5431"/>
                      <a:pt x="26629" y="2256"/>
                    </a:cubicBezTo>
                    <a:cubicBezTo>
                      <a:pt x="21549" y="1620"/>
                      <a:pt x="17104" y="-919"/>
                      <a:pt x="12024" y="351"/>
                    </a:cubicBezTo>
                    <a:cubicBezTo>
                      <a:pt x="-25442" y="6701"/>
                      <a:pt x="36789" y="35911"/>
                      <a:pt x="34883" y="1241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37"/>
              <p:cNvSpPr/>
              <p:nvPr/>
            </p:nvSpPr>
            <p:spPr>
              <a:xfrm>
                <a:off x="10640541" y="5857637"/>
                <a:ext cx="60227" cy="45957"/>
              </a:xfrm>
              <a:custGeom>
                <a:avLst/>
                <a:gdLst/>
                <a:ahLst/>
                <a:cxnLst/>
                <a:rect l="l" t="t" r="r" b="b"/>
                <a:pathLst>
                  <a:path w="60227" h="45957" extrusionOk="0">
                    <a:moveTo>
                      <a:pt x="29727" y="44052"/>
                    </a:moveTo>
                    <a:cubicBezTo>
                      <a:pt x="32902" y="44687"/>
                      <a:pt x="24011" y="38337"/>
                      <a:pt x="24011" y="35162"/>
                    </a:cubicBezTo>
                    <a:cubicBezTo>
                      <a:pt x="24011" y="33257"/>
                      <a:pt x="29727" y="18017"/>
                      <a:pt x="35442" y="21827"/>
                    </a:cubicBezTo>
                    <a:cubicBezTo>
                      <a:pt x="37346" y="23097"/>
                      <a:pt x="38617" y="25637"/>
                      <a:pt x="37982" y="27542"/>
                    </a:cubicBezTo>
                    <a:cubicBezTo>
                      <a:pt x="37982" y="30717"/>
                      <a:pt x="29727" y="31352"/>
                      <a:pt x="30996" y="34527"/>
                    </a:cubicBezTo>
                    <a:cubicBezTo>
                      <a:pt x="32902" y="38337"/>
                      <a:pt x="48142" y="45957"/>
                      <a:pt x="48777" y="45957"/>
                    </a:cubicBezTo>
                    <a:cubicBezTo>
                      <a:pt x="55761" y="43417"/>
                      <a:pt x="44332" y="30717"/>
                      <a:pt x="44967" y="27542"/>
                    </a:cubicBezTo>
                    <a:cubicBezTo>
                      <a:pt x="46236" y="22462"/>
                      <a:pt x="60842" y="14207"/>
                      <a:pt x="60207" y="4682"/>
                    </a:cubicBezTo>
                    <a:cubicBezTo>
                      <a:pt x="46236" y="-11193"/>
                      <a:pt x="45602" y="18652"/>
                      <a:pt x="36711" y="15477"/>
                    </a:cubicBezTo>
                    <a:cubicBezTo>
                      <a:pt x="32902" y="14207"/>
                      <a:pt x="8136" y="-1033"/>
                      <a:pt x="517" y="11667"/>
                    </a:cubicBezTo>
                    <a:cubicBezTo>
                      <a:pt x="-2658" y="16747"/>
                      <a:pt x="10042" y="31987"/>
                      <a:pt x="4961" y="39607"/>
                    </a:cubicBezTo>
                    <a:cubicBezTo>
                      <a:pt x="1786" y="44687"/>
                      <a:pt x="21471" y="29447"/>
                      <a:pt x="21471" y="35162"/>
                    </a:cubicBezTo>
                    <a:cubicBezTo>
                      <a:pt x="22742" y="45322"/>
                      <a:pt x="15121" y="41512"/>
                      <a:pt x="29727" y="4405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37"/>
              <p:cNvSpPr/>
              <p:nvPr/>
            </p:nvSpPr>
            <p:spPr>
              <a:xfrm>
                <a:off x="9860002" y="5923279"/>
                <a:ext cx="72258" cy="83938"/>
              </a:xfrm>
              <a:custGeom>
                <a:avLst/>
                <a:gdLst/>
                <a:ahLst/>
                <a:cxnLst/>
                <a:rect l="l" t="t" r="r" b="b"/>
                <a:pathLst>
                  <a:path w="72258" h="83938" extrusionOk="0">
                    <a:moveTo>
                      <a:pt x="43821" y="62230"/>
                    </a:moveTo>
                    <a:cubicBezTo>
                      <a:pt x="43186" y="60960"/>
                      <a:pt x="31756" y="21590"/>
                      <a:pt x="31756" y="21590"/>
                    </a:cubicBezTo>
                    <a:cubicBezTo>
                      <a:pt x="40011" y="8890"/>
                      <a:pt x="57156" y="10795"/>
                      <a:pt x="31756" y="0"/>
                    </a:cubicBezTo>
                    <a:cubicBezTo>
                      <a:pt x="27311" y="635"/>
                      <a:pt x="641" y="6350"/>
                      <a:pt x="6" y="12065"/>
                    </a:cubicBezTo>
                    <a:cubicBezTo>
                      <a:pt x="-629" y="18415"/>
                      <a:pt x="48266" y="83185"/>
                      <a:pt x="65411" y="83820"/>
                    </a:cubicBezTo>
                    <a:cubicBezTo>
                      <a:pt x="88906" y="85725"/>
                      <a:pt x="44456" y="64135"/>
                      <a:pt x="43821" y="622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37"/>
              <p:cNvSpPr/>
              <p:nvPr/>
            </p:nvSpPr>
            <p:spPr>
              <a:xfrm>
                <a:off x="10770325" y="5967265"/>
                <a:ext cx="113998" cy="77656"/>
              </a:xfrm>
              <a:custGeom>
                <a:avLst/>
                <a:gdLst/>
                <a:ahLst/>
                <a:cxnLst/>
                <a:rect l="l" t="t" r="r" b="b"/>
                <a:pathLst>
                  <a:path w="113998" h="77656" extrusionOk="0">
                    <a:moveTo>
                      <a:pt x="80918" y="9355"/>
                    </a:moveTo>
                    <a:cubicBezTo>
                      <a:pt x="58693" y="-14775"/>
                      <a:pt x="49168" y="14435"/>
                      <a:pt x="30753" y="22690"/>
                    </a:cubicBezTo>
                    <a:cubicBezTo>
                      <a:pt x="22498" y="26500"/>
                      <a:pt x="-2902" y="18880"/>
                      <a:pt x="273" y="37294"/>
                    </a:cubicBezTo>
                    <a:cubicBezTo>
                      <a:pt x="273" y="37294"/>
                      <a:pt x="11068" y="51265"/>
                      <a:pt x="11068" y="51265"/>
                    </a:cubicBezTo>
                    <a:cubicBezTo>
                      <a:pt x="36468" y="83650"/>
                      <a:pt x="44723" y="23325"/>
                      <a:pt x="63773" y="39200"/>
                    </a:cubicBezTo>
                    <a:cubicBezTo>
                      <a:pt x="70123" y="44280"/>
                      <a:pt x="33928" y="54440"/>
                      <a:pt x="44723" y="65869"/>
                    </a:cubicBezTo>
                    <a:cubicBezTo>
                      <a:pt x="51708" y="73490"/>
                      <a:pt x="90443" y="81744"/>
                      <a:pt x="99333" y="75394"/>
                    </a:cubicBezTo>
                    <a:cubicBezTo>
                      <a:pt x="110128" y="67140"/>
                      <a:pt x="79012" y="48090"/>
                      <a:pt x="96158" y="49360"/>
                    </a:cubicBezTo>
                    <a:cubicBezTo>
                      <a:pt x="101873" y="49994"/>
                      <a:pt x="99333" y="61425"/>
                      <a:pt x="99333" y="61425"/>
                    </a:cubicBezTo>
                    <a:cubicBezTo>
                      <a:pt x="101237" y="66505"/>
                      <a:pt x="113937" y="69044"/>
                      <a:pt x="113937" y="63330"/>
                    </a:cubicBezTo>
                    <a:cubicBezTo>
                      <a:pt x="115843" y="36660"/>
                      <a:pt x="72662" y="37930"/>
                      <a:pt x="80918" y="935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37"/>
              <p:cNvSpPr/>
              <p:nvPr/>
            </p:nvSpPr>
            <p:spPr>
              <a:xfrm>
                <a:off x="10565973" y="6061075"/>
                <a:ext cx="37636" cy="37554"/>
              </a:xfrm>
              <a:custGeom>
                <a:avLst/>
                <a:gdLst/>
                <a:ahLst/>
                <a:cxnLst/>
                <a:rect l="l" t="t" r="r" b="b"/>
                <a:pathLst>
                  <a:path w="37636" h="37554" extrusionOk="0">
                    <a:moveTo>
                      <a:pt x="6504" y="0"/>
                    </a:moveTo>
                    <a:cubicBezTo>
                      <a:pt x="5869" y="2540"/>
                      <a:pt x="-1116" y="17145"/>
                      <a:pt x="154" y="19050"/>
                    </a:cubicBezTo>
                    <a:cubicBezTo>
                      <a:pt x="2059" y="22860"/>
                      <a:pt x="35079" y="48260"/>
                      <a:pt x="37619" y="32385"/>
                    </a:cubicBezTo>
                    <a:cubicBezTo>
                      <a:pt x="38254" y="30480"/>
                      <a:pt x="21109" y="22860"/>
                      <a:pt x="19839" y="20955"/>
                    </a:cubicBezTo>
                    <a:cubicBezTo>
                      <a:pt x="14759" y="11430"/>
                      <a:pt x="26189" y="14605"/>
                      <a:pt x="65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37"/>
              <p:cNvSpPr/>
              <p:nvPr/>
            </p:nvSpPr>
            <p:spPr>
              <a:xfrm>
                <a:off x="9996260" y="6105580"/>
                <a:ext cx="24097" cy="49156"/>
              </a:xfrm>
              <a:custGeom>
                <a:avLst/>
                <a:gdLst/>
                <a:ahLst/>
                <a:cxnLst/>
                <a:rect l="l" t="t" r="r" b="b"/>
                <a:pathLst>
                  <a:path w="24097" h="49156" extrusionOk="0">
                    <a:moveTo>
                      <a:pt x="11702" y="46934"/>
                    </a:moveTo>
                    <a:cubicBezTo>
                      <a:pt x="28848" y="41219"/>
                      <a:pt x="24402" y="15184"/>
                      <a:pt x="20592" y="1214"/>
                    </a:cubicBezTo>
                    <a:cubicBezTo>
                      <a:pt x="13607" y="-7676"/>
                      <a:pt x="-2268" y="34869"/>
                      <a:pt x="273" y="43759"/>
                    </a:cubicBezTo>
                    <a:cubicBezTo>
                      <a:pt x="2813" y="52014"/>
                      <a:pt x="7257" y="48839"/>
                      <a:pt x="11702" y="4693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37"/>
              <p:cNvSpPr/>
              <p:nvPr/>
            </p:nvSpPr>
            <p:spPr>
              <a:xfrm>
                <a:off x="10775918" y="6119846"/>
                <a:ext cx="55020" cy="82198"/>
              </a:xfrm>
              <a:custGeom>
                <a:avLst/>
                <a:gdLst/>
                <a:ahLst/>
                <a:cxnLst/>
                <a:rect l="l" t="t" r="r" b="b"/>
                <a:pathLst>
                  <a:path w="55020" h="82198" extrusionOk="0">
                    <a:moveTo>
                      <a:pt x="9920" y="61878"/>
                    </a:moveTo>
                    <a:cubicBezTo>
                      <a:pt x="6745" y="68228"/>
                      <a:pt x="28970" y="82198"/>
                      <a:pt x="34050" y="82198"/>
                    </a:cubicBezTo>
                    <a:cubicBezTo>
                      <a:pt x="44210" y="81563"/>
                      <a:pt x="44210" y="62513"/>
                      <a:pt x="44845" y="59338"/>
                    </a:cubicBezTo>
                    <a:cubicBezTo>
                      <a:pt x="45480" y="55528"/>
                      <a:pt x="53100" y="56163"/>
                      <a:pt x="54370" y="52353"/>
                    </a:cubicBezTo>
                    <a:cubicBezTo>
                      <a:pt x="56910" y="45368"/>
                      <a:pt x="51195" y="18063"/>
                      <a:pt x="51195" y="9173"/>
                    </a:cubicBezTo>
                    <a:cubicBezTo>
                      <a:pt x="41035" y="1553"/>
                      <a:pt x="-9765" y="-8607"/>
                      <a:pt x="1665" y="12983"/>
                    </a:cubicBezTo>
                    <a:cubicBezTo>
                      <a:pt x="6110" y="21238"/>
                      <a:pt x="32780" y="31398"/>
                      <a:pt x="28970" y="45368"/>
                    </a:cubicBezTo>
                    <a:cubicBezTo>
                      <a:pt x="26430" y="51718"/>
                      <a:pt x="12460" y="55528"/>
                      <a:pt x="9920" y="6187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37"/>
              <p:cNvSpPr/>
              <p:nvPr/>
            </p:nvSpPr>
            <p:spPr>
              <a:xfrm>
                <a:off x="9965993" y="6175375"/>
                <a:ext cx="69909" cy="76569"/>
              </a:xfrm>
              <a:custGeom>
                <a:avLst/>
                <a:gdLst/>
                <a:ahLst/>
                <a:cxnLst/>
                <a:rect l="l" t="t" r="r" b="b"/>
                <a:pathLst>
                  <a:path w="69909" h="76569" extrusionOk="0">
                    <a:moveTo>
                      <a:pt x="67370" y="74930"/>
                    </a:moveTo>
                    <a:lnTo>
                      <a:pt x="69910" y="65405"/>
                    </a:lnTo>
                    <a:cubicBezTo>
                      <a:pt x="68640" y="61595"/>
                      <a:pt x="53400" y="38735"/>
                      <a:pt x="49590" y="37465"/>
                    </a:cubicBezTo>
                    <a:cubicBezTo>
                      <a:pt x="47050" y="36830"/>
                      <a:pt x="44510" y="41275"/>
                      <a:pt x="41970" y="40640"/>
                    </a:cubicBezTo>
                    <a:cubicBezTo>
                      <a:pt x="34985" y="38735"/>
                      <a:pt x="42605" y="27940"/>
                      <a:pt x="41970" y="24765"/>
                    </a:cubicBezTo>
                    <a:cubicBezTo>
                      <a:pt x="40700" y="16510"/>
                      <a:pt x="34985" y="7620"/>
                      <a:pt x="31810" y="0"/>
                    </a:cubicBezTo>
                    <a:cubicBezTo>
                      <a:pt x="26095" y="44450"/>
                      <a:pt x="4505" y="8890"/>
                      <a:pt x="60" y="40640"/>
                    </a:cubicBezTo>
                    <a:cubicBezTo>
                      <a:pt x="-575" y="45085"/>
                      <a:pt x="3870" y="65405"/>
                      <a:pt x="12760" y="55880"/>
                    </a:cubicBezTo>
                    <a:lnTo>
                      <a:pt x="14030" y="43180"/>
                    </a:lnTo>
                    <a:cubicBezTo>
                      <a:pt x="20380" y="32385"/>
                      <a:pt x="12760" y="62230"/>
                      <a:pt x="24825" y="67945"/>
                    </a:cubicBezTo>
                    <a:cubicBezTo>
                      <a:pt x="24825" y="67945"/>
                      <a:pt x="41970" y="64770"/>
                      <a:pt x="41970" y="64770"/>
                    </a:cubicBezTo>
                    <a:cubicBezTo>
                      <a:pt x="49590" y="67310"/>
                      <a:pt x="57210" y="81280"/>
                      <a:pt x="67370" y="749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37"/>
              <p:cNvSpPr/>
              <p:nvPr/>
            </p:nvSpPr>
            <p:spPr>
              <a:xfrm>
                <a:off x="10424413" y="6251575"/>
                <a:ext cx="16604" cy="19511"/>
              </a:xfrm>
              <a:custGeom>
                <a:avLst/>
                <a:gdLst/>
                <a:ahLst/>
                <a:cxnLst/>
                <a:rect l="l" t="t" r="r" b="b"/>
                <a:pathLst>
                  <a:path w="16604" h="19511" extrusionOk="0">
                    <a:moveTo>
                      <a:pt x="109" y="19050"/>
                    </a:moveTo>
                    <a:cubicBezTo>
                      <a:pt x="10269" y="22225"/>
                      <a:pt x="24239" y="8255"/>
                      <a:pt x="11539" y="0"/>
                    </a:cubicBezTo>
                    <a:cubicBezTo>
                      <a:pt x="8999" y="635"/>
                      <a:pt x="-1161" y="19050"/>
                      <a:pt x="109" y="1905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37"/>
              <p:cNvSpPr/>
              <p:nvPr/>
            </p:nvSpPr>
            <p:spPr>
              <a:xfrm>
                <a:off x="10615658" y="6244519"/>
                <a:ext cx="40498" cy="47336"/>
              </a:xfrm>
              <a:custGeom>
                <a:avLst/>
                <a:gdLst/>
                <a:ahLst/>
                <a:cxnLst/>
                <a:rect l="l" t="t" r="r" b="b"/>
                <a:pathLst>
                  <a:path w="40498" h="47336" extrusionOk="0">
                    <a:moveTo>
                      <a:pt x="38100" y="14675"/>
                    </a:moveTo>
                    <a:cubicBezTo>
                      <a:pt x="36830" y="13405"/>
                      <a:pt x="34925" y="14675"/>
                      <a:pt x="33020" y="14675"/>
                    </a:cubicBezTo>
                    <a:cubicBezTo>
                      <a:pt x="31115" y="14675"/>
                      <a:pt x="29845" y="15945"/>
                      <a:pt x="27940" y="14675"/>
                    </a:cubicBezTo>
                    <a:cubicBezTo>
                      <a:pt x="23495" y="12770"/>
                      <a:pt x="17780" y="3880"/>
                      <a:pt x="14605" y="70"/>
                    </a:cubicBezTo>
                    <a:cubicBezTo>
                      <a:pt x="9525" y="70"/>
                      <a:pt x="0" y="-1200"/>
                      <a:pt x="0" y="7055"/>
                    </a:cubicBezTo>
                    <a:cubicBezTo>
                      <a:pt x="0" y="7690"/>
                      <a:pt x="45720" y="79445"/>
                      <a:pt x="40005" y="29915"/>
                    </a:cubicBezTo>
                    <a:cubicBezTo>
                      <a:pt x="39370" y="25470"/>
                      <a:pt x="41275" y="18485"/>
                      <a:pt x="38100" y="1467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37"/>
              <p:cNvSpPr/>
              <p:nvPr/>
            </p:nvSpPr>
            <p:spPr>
              <a:xfrm>
                <a:off x="10007920" y="6278245"/>
                <a:ext cx="55411" cy="50670"/>
              </a:xfrm>
              <a:custGeom>
                <a:avLst/>
                <a:gdLst/>
                <a:ahLst/>
                <a:cxnLst/>
                <a:rect l="l" t="t" r="r" b="b"/>
                <a:pathLst>
                  <a:path w="55411" h="50670" extrusionOk="0">
                    <a:moveTo>
                      <a:pt x="10203" y="0"/>
                    </a:moveTo>
                    <a:cubicBezTo>
                      <a:pt x="-14562" y="10795"/>
                      <a:pt x="11473" y="41910"/>
                      <a:pt x="27983" y="49530"/>
                    </a:cubicBezTo>
                    <a:cubicBezTo>
                      <a:pt x="42588" y="55880"/>
                      <a:pt x="27983" y="33655"/>
                      <a:pt x="42588" y="33655"/>
                    </a:cubicBezTo>
                    <a:lnTo>
                      <a:pt x="55288" y="40005"/>
                    </a:lnTo>
                    <a:cubicBezTo>
                      <a:pt x="57828" y="34290"/>
                      <a:pt x="20363" y="15875"/>
                      <a:pt x="102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37"/>
              <p:cNvSpPr/>
              <p:nvPr/>
            </p:nvSpPr>
            <p:spPr>
              <a:xfrm>
                <a:off x="10897497" y="6257160"/>
                <a:ext cx="75292" cy="29974"/>
              </a:xfrm>
              <a:custGeom>
                <a:avLst/>
                <a:gdLst/>
                <a:ahLst/>
                <a:cxnLst/>
                <a:rect l="l" t="t" r="r" b="b"/>
                <a:pathLst>
                  <a:path w="75292" h="29974" extrusionOk="0">
                    <a:moveTo>
                      <a:pt x="74396" y="2669"/>
                    </a:moveTo>
                    <a:cubicBezTo>
                      <a:pt x="74396" y="2669"/>
                      <a:pt x="69951" y="2035"/>
                      <a:pt x="68046" y="1399"/>
                    </a:cubicBezTo>
                    <a:cubicBezTo>
                      <a:pt x="66141" y="1399"/>
                      <a:pt x="63601" y="-506"/>
                      <a:pt x="61696" y="130"/>
                    </a:cubicBezTo>
                    <a:cubicBezTo>
                      <a:pt x="59791" y="1399"/>
                      <a:pt x="61696" y="5844"/>
                      <a:pt x="59791" y="6480"/>
                    </a:cubicBezTo>
                    <a:cubicBezTo>
                      <a:pt x="52171" y="10290"/>
                      <a:pt x="14071" y="-15110"/>
                      <a:pt x="101" y="14735"/>
                    </a:cubicBezTo>
                    <a:cubicBezTo>
                      <a:pt x="-534" y="16640"/>
                      <a:pt x="2006" y="17910"/>
                      <a:pt x="2641" y="19180"/>
                    </a:cubicBezTo>
                    <a:cubicBezTo>
                      <a:pt x="9626" y="29974"/>
                      <a:pt x="13436" y="15369"/>
                      <a:pt x="22326" y="16005"/>
                    </a:cubicBezTo>
                    <a:cubicBezTo>
                      <a:pt x="28041" y="16640"/>
                      <a:pt x="33121" y="29974"/>
                      <a:pt x="38836" y="29974"/>
                    </a:cubicBezTo>
                    <a:cubicBezTo>
                      <a:pt x="42011" y="29974"/>
                      <a:pt x="74396" y="13465"/>
                      <a:pt x="75031" y="11560"/>
                    </a:cubicBezTo>
                    <a:cubicBezTo>
                      <a:pt x="77571" y="-1776"/>
                      <a:pt x="60426" y="13465"/>
                      <a:pt x="74396" y="266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37"/>
              <p:cNvSpPr/>
              <p:nvPr/>
            </p:nvSpPr>
            <p:spPr>
              <a:xfrm>
                <a:off x="10553900" y="6304279"/>
                <a:ext cx="19344" cy="28786"/>
              </a:xfrm>
              <a:custGeom>
                <a:avLst/>
                <a:gdLst/>
                <a:ahLst/>
                <a:cxnLst/>
                <a:rect l="l" t="t" r="r" b="b"/>
                <a:pathLst>
                  <a:path w="19344" h="28786" extrusionOk="0">
                    <a:moveTo>
                      <a:pt x="3973" y="28575"/>
                    </a:moveTo>
                    <a:cubicBezTo>
                      <a:pt x="6512" y="31115"/>
                      <a:pt x="28737" y="10160"/>
                      <a:pt x="14768" y="0"/>
                    </a:cubicBezTo>
                    <a:cubicBezTo>
                      <a:pt x="5243" y="635"/>
                      <a:pt x="-6188" y="19685"/>
                      <a:pt x="3973" y="2857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37"/>
              <p:cNvSpPr/>
              <p:nvPr/>
            </p:nvSpPr>
            <p:spPr>
              <a:xfrm>
                <a:off x="10663872" y="6298565"/>
                <a:ext cx="41055" cy="23758"/>
              </a:xfrm>
              <a:custGeom>
                <a:avLst/>
                <a:gdLst/>
                <a:ahLst/>
                <a:cxnLst/>
                <a:rect l="l" t="t" r="r" b="b"/>
                <a:pathLst>
                  <a:path w="41055" h="23758" extrusionOk="0">
                    <a:moveTo>
                      <a:pt x="38145" y="10160"/>
                    </a:moveTo>
                    <a:cubicBezTo>
                      <a:pt x="36875" y="8255"/>
                      <a:pt x="11475" y="1270"/>
                      <a:pt x="7665" y="0"/>
                    </a:cubicBezTo>
                    <a:cubicBezTo>
                      <a:pt x="-24720" y="12065"/>
                      <a:pt x="57195" y="40640"/>
                      <a:pt x="38145" y="1016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37"/>
              <p:cNvSpPr/>
              <p:nvPr/>
            </p:nvSpPr>
            <p:spPr>
              <a:xfrm>
                <a:off x="10716341" y="6329679"/>
                <a:ext cx="19977" cy="15792"/>
              </a:xfrm>
              <a:custGeom>
                <a:avLst/>
                <a:gdLst/>
                <a:ahLst/>
                <a:cxnLst/>
                <a:rect l="l" t="t" r="r" b="b"/>
                <a:pathLst>
                  <a:path w="19977" h="15792" extrusionOk="0">
                    <a:moveTo>
                      <a:pt x="19967" y="5080"/>
                    </a:moveTo>
                    <a:cubicBezTo>
                      <a:pt x="19332" y="1270"/>
                      <a:pt x="6632" y="5080"/>
                      <a:pt x="2187" y="0"/>
                    </a:cubicBezTo>
                    <a:cubicBezTo>
                      <a:pt x="-7973" y="31115"/>
                      <a:pt x="20602" y="6985"/>
                      <a:pt x="19967" y="508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37"/>
              <p:cNvSpPr/>
              <p:nvPr/>
            </p:nvSpPr>
            <p:spPr>
              <a:xfrm>
                <a:off x="10689729" y="6399273"/>
                <a:ext cx="23083" cy="27072"/>
              </a:xfrm>
              <a:custGeom>
                <a:avLst/>
                <a:gdLst/>
                <a:ahLst/>
                <a:cxnLst/>
                <a:rect l="l" t="t" r="r" b="b"/>
                <a:pathLst>
                  <a:path w="23083" h="27072" extrusionOk="0">
                    <a:moveTo>
                      <a:pt x="5939" y="26927"/>
                    </a:moveTo>
                    <a:cubicBezTo>
                      <a:pt x="17369" y="28831"/>
                      <a:pt x="19274" y="11686"/>
                      <a:pt x="23084" y="2161"/>
                    </a:cubicBezTo>
                    <a:cubicBezTo>
                      <a:pt x="7844" y="-8633"/>
                      <a:pt x="-9301" y="24386"/>
                      <a:pt x="5939" y="2692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37"/>
              <p:cNvSpPr/>
              <p:nvPr/>
            </p:nvSpPr>
            <p:spPr>
              <a:xfrm>
                <a:off x="10720931" y="6387745"/>
                <a:ext cx="37385" cy="45902"/>
              </a:xfrm>
              <a:custGeom>
                <a:avLst/>
                <a:gdLst/>
                <a:ahLst/>
                <a:cxnLst/>
                <a:rect l="l" t="t" r="r" b="b"/>
                <a:pathLst>
                  <a:path w="37385" h="45902" extrusionOk="0">
                    <a:moveTo>
                      <a:pt x="34427" y="1625"/>
                    </a:moveTo>
                    <a:cubicBezTo>
                      <a:pt x="28077" y="-5361"/>
                      <a:pt x="3947" y="11784"/>
                      <a:pt x="137" y="22580"/>
                    </a:cubicBezTo>
                    <a:cubicBezTo>
                      <a:pt x="-3038" y="35280"/>
                      <a:pt x="50302" y="77825"/>
                      <a:pt x="34427" y="162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37"/>
              <p:cNvSpPr/>
              <p:nvPr/>
            </p:nvSpPr>
            <p:spPr>
              <a:xfrm>
                <a:off x="10962652" y="6394723"/>
                <a:ext cx="17144" cy="20753"/>
              </a:xfrm>
              <a:custGeom>
                <a:avLst/>
                <a:gdLst/>
                <a:ahLst/>
                <a:cxnLst/>
                <a:rect l="l" t="t" r="r" b="b"/>
                <a:pathLst>
                  <a:path w="17144" h="20753" extrusionOk="0">
                    <a:moveTo>
                      <a:pt x="16860" y="7981"/>
                    </a:moveTo>
                    <a:cubicBezTo>
                      <a:pt x="-5999" y="-4719"/>
                      <a:pt x="6066" y="-1544"/>
                      <a:pt x="2256" y="12426"/>
                    </a:cubicBezTo>
                    <a:cubicBezTo>
                      <a:pt x="1621" y="14331"/>
                      <a:pt x="-919" y="16871"/>
                      <a:pt x="351" y="18776"/>
                    </a:cubicBezTo>
                    <a:cubicBezTo>
                      <a:pt x="4160" y="24491"/>
                      <a:pt x="19401" y="16871"/>
                      <a:pt x="16860" y="798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37"/>
              <p:cNvSpPr/>
              <p:nvPr/>
            </p:nvSpPr>
            <p:spPr>
              <a:xfrm>
                <a:off x="10966840" y="6419152"/>
                <a:ext cx="62202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62202" h="47075" extrusionOk="0">
                    <a:moveTo>
                      <a:pt x="62202" y="4508"/>
                    </a:moveTo>
                    <a:cubicBezTo>
                      <a:pt x="41883" y="-10732"/>
                      <a:pt x="19658" y="16573"/>
                      <a:pt x="3147" y="28638"/>
                    </a:cubicBezTo>
                    <a:cubicBezTo>
                      <a:pt x="-5742" y="34988"/>
                      <a:pt x="6958" y="47688"/>
                      <a:pt x="7593" y="47053"/>
                    </a:cubicBezTo>
                    <a:cubicBezTo>
                      <a:pt x="11402" y="43243"/>
                      <a:pt x="3147" y="36258"/>
                      <a:pt x="6322" y="31813"/>
                    </a:cubicBezTo>
                    <a:cubicBezTo>
                      <a:pt x="13308" y="20383"/>
                      <a:pt x="50137" y="10223"/>
                      <a:pt x="62202" y="450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37"/>
              <p:cNvSpPr/>
              <p:nvPr/>
            </p:nvSpPr>
            <p:spPr>
              <a:xfrm>
                <a:off x="10573204" y="6476365"/>
                <a:ext cx="32942" cy="22569"/>
              </a:xfrm>
              <a:custGeom>
                <a:avLst/>
                <a:gdLst/>
                <a:ahLst/>
                <a:cxnLst/>
                <a:rect l="l" t="t" r="r" b="b"/>
                <a:pathLst>
                  <a:path w="32942" h="22569" extrusionOk="0">
                    <a:moveTo>
                      <a:pt x="1178" y="20320"/>
                    </a:moveTo>
                    <a:cubicBezTo>
                      <a:pt x="11973" y="29210"/>
                      <a:pt x="33563" y="9525"/>
                      <a:pt x="32928" y="0"/>
                    </a:cubicBezTo>
                    <a:cubicBezTo>
                      <a:pt x="23403" y="635"/>
                      <a:pt x="18958" y="635"/>
                      <a:pt x="17053" y="0"/>
                    </a:cubicBezTo>
                    <a:cubicBezTo>
                      <a:pt x="18958" y="635"/>
                      <a:pt x="22769" y="3175"/>
                      <a:pt x="20863" y="10160"/>
                    </a:cubicBezTo>
                    <a:cubicBezTo>
                      <a:pt x="18958" y="15240"/>
                      <a:pt x="4353" y="-2540"/>
                      <a:pt x="544" y="5080"/>
                    </a:cubicBezTo>
                    <a:cubicBezTo>
                      <a:pt x="-727" y="6985"/>
                      <a:pt x="544" y="10160"/>
                      <a:pt x="1178" y="12700"/>
                    </a:cubicBezTo>
                    <a:cubicBezTo>
                      <a:pt x="544" y="15240"/>
                      <a:pt x="-727" y="19050"/>
                      <a:pt x="1178" y="2032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37"/>
              <p:cNvSpPr/>
              <p:nvPr/>
            </p:nvSpPr>
            <p:spPr>
              <a:xfrm>
                <a:off x="10734970" y="6517640"/>
                <a:ext cx="18141" cy="28058"/>
              </a:xfrm>
              <a:custGeom>
                <a:avLst/>
                <a:gdLst/>
                <a:ahLst/>
                <a:cxnLst/>
                <a:rect l="l" t="t" r="r" b="b"/>
                <a:pathLst>
                  <a:path w="18141" h="28058" extrusionOk="0">
                    <a:moveTo>
                      <a:pt x="67" y="25400"/>
                    </a:moveTo>
                    <a:cubicBezTo>
                      <a:pt x="-1203" y="31115"/>
                      <a:pt x="15942" y="26670"/>
                      <a:pt x="17847" y="20955"/>
                    </a:cubicBezTo>
                    <a:cubicBezTo>
                      <a:pt x="20388" y="12700"/>
                      <a:pt x="5782" y="3810"/>
                      <a:pt x="1338" y="0"/>
                    </a:cubicBezTo>
                    <a:cubicBezTo>
                      <a:pt x="17213" y="17780"/>
                      <a:pt x="1972" y="17780"/>
                      <a:pt x="67" y="2540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37"/>
              <p:cNvSpPr/>
              <p:nvPr/>
            </p:nvSpPr>
            <p:spPr>
              <a:xfrm>
                <a:off x="10360130" y="6556375"/>
                <a:ext cx="25271" cy="46385"/>
              </a:xfrm>
              <a:custGeom>
                <a:avLst/>
                <a:gdLst/>
                <a:ahLst/>
                <a:cxnLst/>
                <a:rect l="l" t="t" r="r" b="b"/>
                <a:pathLst>
                  <a:path w="25271" h="46385" extrusionOk="0">
                    <a:moveTo>
                      <a:pt x="5338" y="0"/>
                    </a:moveTo>
                    <a:cubicBezTo>
                      <a:pt x="-8632" y="8890"/>
                      <a:pt x="8513" y="47625"/>
                      <a:pt x="14863" y="46355"/>
                    </a:cubicBezTo>
                    <a:cubicBezTo>
                      <a:pt x="18038" y="45720"/>
                      <a:pt x="18038" y="41275"/>
                      <a:pt x="19943" y="38735"/>
                    </a:cubicBezTo>
                    <a:cubicBezTo>
                      <a:pt x="32643" y="18415"/>
                      <a:pt x="20578" y="15240"/>
                      <a:pt x="53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37"/>
              <p:cNvSpPr/>
              <p:nvPr/>
            </p:nvSpPr>
            <p:spPr>
              <a:xfrm>
                <a:off x="11097260" y="6488429"/>
                <a:ext cx="77309" cy="111155"/>
              </a:xfrm>
              <a:custGeom>
                <a:avLst/>
                <a:gdLst/>
                <a:ahLst/>
                <a:cxnLst/>
                <a:rect l="l" t="t" r="r" b="b"/>
                <a:pathLst>
                  <a:path w="77309" h="111155" extrusionOk="0">
                    <a:moveTo>
                      <a:pt x="77197" y="11430"/>
                    </a:moveTo>
                    <a:cubicBezTo>
                      <a:pt x="76562" y="6350"/>
                      <a:pt x="71482" y="3810"/>
                      <a:pt x="68307" y="0"/>
                    </a:cubicBezTo>
                    <a:cubicBezTo>
                      <a:pt x="54972" y="7620"/>
                      <a:pt x="35287" y="15240"/>
                      <a:pt x="24492" y="26035"/>
                    </a:cubicBezTo>
                    <a:cubicBezTo>
                      <a:pt x="17507" y="33020"/>
                      <a:pt x="2267" y="55880"/>
                      <a:pt x="362" y="66040"/>
                    </a:cubicBezTo>
                    <a:cubicBezTo>
                      <a:pt x="-1543" y="73025"/>
                      <a:pt x="4172" y="112395"/>
                      <a:pt x="14967" y="111125"/>
                    </a:cubicBezTo>
                    <a:cubicBezTo>
                      <a:pt x="30207" y="109855"/>
                      <a:pt x="28302" y="84455"/>
                      <a:pt x="37827" y="78105"/>
                    </a:cubicBezTo>
                    <a:cubicBezTo>
                      <a:pt x="41637" y="75565"/>
                      <a:pt x="47352" y="79375"/>
                      <a:pt x="51162" y="76835"/>
                    </a:cubicBezTo>
                    <a:cubicBezTo>
                      <a:pt x="61957" y="69850"/>
                      <a:pt x="53067" y="71755"/>
                      <a:pt x="54337" y="64135"/>
                    </a:cubicBezTo>
                    <a:cubicBezTo>
                      <a:pt x="56242" y="46990"/>
                      <a:pt x="79102" y="27305"/>
                      <a:pt x="77197" y="114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37"/>
              <p:cNvSpPr/>
              <p:nvPr/>
            </p:nvSpPr>
            <p:spPr>
              <a:xfrm>
                <a:off x="11013085" y="6619875"/>
                <a:ext cx="21788" cy="78105"/>
              </a:xfrm>
              <a:custGeom>
                <a:avLst/>
                <a:gdLst/>
                <a:ahLst/>
                <a:cxnLst/>
                <a:rect l="l" t="t" r="r" b="b"/>
                <a:pathLst>
                  <a:path w="21788" h="78105" extrusionOk="0">
                    <a:moveTo>
                      <a:pt x="15958" y="0"/>
                    </a:moveTo>
                    <a:cubicBezTo>
                      <a:pt x="83" y="6350"/>
                      <a:pt x="-7537" y="74930"/>
                      <a:pt x="10243" y="78105"/>
                    </a:cubicBezTo>
                    <a:cubicBezTo>
                      <a:pt x="12148" y="78105"/>
                      <a:pt x="10243" y="74930"/>
                      <a:pt x="10878" y="73660"/>
                    </a:cubicBezTo>
                    <a:cubicBezTo>
                      <a:pt x="13418" y="69850"/>
                      <a:pt x="22943" y="69215"/>
                      <a:pt x="21673" y="64770"/>
                    </a:cubicBezTo>
                    <a:cubicBezTo>
                      <a:pt x="19133" y="53975"/>
                      <a:pt x="8973" y="46990"/>
                      <a:pt x="6433" y="38100"/>
                    </a:cubicBezTo>
                    <a:cubicBezTo>
                      <a:pt x="4528" y="29845"/>
                      <a:pt x="14053" y="8255"/>
                      <a:pt x="159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37"/>
              <p:cNvSpPr/>
              <p:nvPr/>
            </p:nvSpPr>
            <p:spPr>
              <a:xfrm>
                <a:off x="10747218" y="5831090"/>
                <a:ext cx="32268" cy="7157"/>
              </a:xfrm>
              <a:custGeom>
                <a:avLst/>
                <a:gdLst/>
                <a:ahLst/>
                <a:cxnLst/>
                <a:rect l="l" t="t" r="r" b="b"/>
                <a:pathLst>
                  <a:path w="32268" h="7157" extrusionOk="0">
                    <a:moveTo>
                      <a:pt x="32269" y="750"/>
                    </a:moveTo>
                    <a:cubicBezTo>
                      <a:pt x="31634" y="-3695"/>
                      <a:pt x="-26786" y="13450"/>
                      <a:pt x="15124" y="4560"/>
                    </a:cubicBezTo>
                    <a:cubicBezTo>
                      <a:pt x="22744" y="2655"/>
                      <a:pt x="24649" y="2655"/>
                      <a:pt x="32269" y="75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37"/>
              <p:cNvSpPr/>
              <p:nvPr/>
            </p:nvSpPr>
            <p:spPr>
              <a:xfrm>
                <a:off x="10462827" y="6682504"/>
                <a:ext cx="435460" cy="134418"/>
              </a:xfrm>
              <a:custGeom>
                <a:avLst/>
                <a:gdLst/>
                <a:ahLst/>
                <a:cxnLst/>
                <a:rect l="l" t="t" r="r" b="b"/>
                <a:pathLst>
                  <a:path w="435460" h="134418" extrusionOk="0">
                    <a:moveTo>
                      <a:pt x="432866" y="41511"/>
                    </a:moveTo>
                    <a:cubicBezTo>
                      <a:pt x="406196" y="78976"/>
                      <a:pt x="396035" y="49131"/>
                      <a:pt x="370001" y="71356"/>
                    </a:cubicBezTo>
                    <a:cubicBezTo>
                      <a:pt x="368096" y="73261"/>
                      <a:pt x="360476" y="87866"/>
                      <a:pt x="355396" y="87866"/>
                    </a:cubicBezTo>
                    <a:cubicBezTo>
                      <a:pt x="328726" y="89771"/>
                      <a:pt x="348410" y="46591"/>
                      <a:pt x="347141" y="45321"/>
                    </a:cubicBezTo>
                    <a:cubicBezTo>
                      <a:pt x="340156" y="35796"/>
                      <a:pt x="306501" y="58656"/>
                      <a:pt x="298881" y="58021"/>
                    </a:cubicBezTo>
                    <a:cubicBezTo>
                      <a:pt x="298881" y="58021"/>
                      <a:pt x="288085" y="49766"/>
                      <a:pt x="288085" y="49766"/>
                    </a:cubicBezTo>
                    <a:cubicBezTo>
                      <a:pt x="274116" y="45956"/>
                      <a:pt x="251891" y="56116"/>
                      <a:pt x="238556" y="49766"/>
                    </a:cubicBezTo>
                    <a:cubicBezTo>
                      <a:pt x="229031" y="45321"/>
                      <a:pt x="241731" y="40876"/>
                      <a:pt x="230301" y="37701"/>
                    </a:cubicBezTo>
                    <a:cubicBezTo>
                      <a:pt x="223951" y="36431"/>
                      <a:pt x="209346" y="41511"/>
                      <a:pt x="202360" y="42781"/>
                    </a:cubicBezTo>
                    <a:cubicBezTo>
                      <a:pt x="196646" y="43416"/>
                      <a:pt x="189660" y="37701"/>
                      <a:pt x="183946" y="37701"/>
                    </a:cubicBezTo>
                    <a:cubicBezTo>
                      <a:pt x="170610" y="37701"/>
                      <a:pt x="144576" y="58021"/>
                      <a:pt x="122985" y="56751"/>
                    </a:cubicBezTo>
                    <a:cubicBezTo>
                      <a:pt x="108381" y="56116"/>
                      <a:pt x="119176" y="35161"/>
                      <a:pt x="111556" y="35796"/>
                    </a:cubicBezTo>
                    <a:cubicBezTo>
                      <a:pt x="105841" y="35796"/>
                      <a:pt x="95681" y="42146"/>
                      <a:pt x="89966" y="33891"/>
                    </a:cubicBezTo>
                    <a:cubicBezTo>
                      <a:pt x="86156" y="28176"/>
                      <a:pt x="114731" y="26271"/>
                      <a:pt x="100126" y="14841"/>
                    </a:cubicBezTo>
                    <a:cubicBezTo>
                      <a:pt x="90601" y="7221"/>
                      <a:pt x="78535" y="35161"/>
                      <a:pt x="49326" y="30081"/>
                    </a:cubicBezTo>
                    <a:cubicBezTo>
                      <a:pt x="32816" y="26906"/>
                      <a:pt x="39801" y="-2939"/>
                      <a:pt x="29641" y="236"/>
                    </a:cubicBezTo>
                    <a:cubicBezTo>
                      <a:pt x="17576" y="3411"/>
                      <a:pt x="34721" y="23731"/>
                      <a:pt x="30910" y="31351"/>
                    </a:cubicBezTo>
                    <a:cubicBezTo>
                      <a:pt x="21385" y="49131"/>
                      <a:pt x="10591" y="16111"/>
                      <a:pt x="8051" y="21191"/>
                    </a:cubicBezTo>
                    <a:cubicBezTo>
                      <a:pt x="3606" y="30716"/>
                      <a:pt x="5510" y="41511"/>
                      <a:pt x="5510" y="48496"/>
                    </a:cubicBezTo>
                    <a:cubicBezTo>
                      <a:pt x="7416" y="89136"/>
                      <a:pt x="-24334" y="84056"/>
                      <a:pt x="46151" y="80881"/>
                    </a:cubicBezTo>
                    <a:cubicBezTo>
                      <a:pt x="51866" y="80881"/>
                      <a:pt x="56310" y="85961"/>
                      <a:pt x="62026" y="86596"/>
                    </a:cubicBezTo>
                    <a:cubicBezTo>
                      <a:pt x="66471" y="86596"/>
                      <a:pt x="70281" y="81516"/>
                      <a:pt x="74726" y="82786"/>
                    </a:cubicBezTo>
                    <a:cubicBezTo>
                      <a:pt x="78535" y="84056"/>
                      <a:pt x="79171" y="90406"/>
                      <a:pt x="82981" y="91676"/>
                    </a:cubicBezTo>
                    <a:cubicBezTo>
                      <a:pt x="95046" y="94851"/>
                      <a:pt x="142035" y="86596"/>
                      <a:pt x="158546" y="93581"/>
                    </a:cubicBezTo>
                    <a:cubicBezTo>
                      <a:pt x="161721" y="94851"/>
                      <a:pt x="161085" y="101201"/>
                      <a:pt x="164260" y="102471"/>
                    </a:cubicBezTo>
                    <a:cubicBezTo>
                      <a:pt x="174421" y="107551"/>
                      <a:pt x="193471" y="98026"/>
                      <a:pt x="196010" y="115806"/>
                    </a:cubicBezTo>
                    <a:cubicBezTo>
                      <a:pt x="196646" y="120886"/>
                      <a:pt x="189660" y="126601"/>
                      <a:pt x="191566" y="131681"/>
                    </a:cubicBezTo>
                    <a:cubicBezTo>
                      <a:pt x="195376" y="143111"/>
                      <a:pt x="270941" y="115171"/>
                      <a:pt x="292531" y="113266"/>
                    </a:cubicBezTo>
                    <a:cubicBezTo>
                      <a:pt x="307771" y="111361"/>
                      <a:pt x="420166" y="103106"/>
                      <a:pt x="424610" y="97391"/>
                    </a:cubicBezTo>
                    <a:cubicBezTo>
                      <a:pt x="430960" y="89771"/>
                      <a:pt x="426516" y="79611"/>
                      <a:pt x="430326" y="71991"/>
                    </a:cubicBezTo>
                    <a:cubicBezTo>
                      <a:pt x="430960" y="70086"/>
                      <a:pt x="436041" y="70086"/>
                      <a:pt x="435406" y="68816"/>
                    </a:cubicBezTo>
                    <a:cubicBezTo>
                      <a:pt x="428421" y="54846"/>
                      <a:pt x="418260" y="61831"/>
                      <a:pt x="432866" y="4151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0" name="Google Shape;350;p37"/>
            <p:cNvGrpSpPr/>
            <p:nvPr/>
          </p:nvGrpSpPr>
          <p:grpSpPr>
            <a:xfrm>
              <a:off x="9347465" y="4891856"/>
              <a:ext cx="514647" cy="545648"/>
              <a:chOff x="9347465" y="4891856"/>
              <a:chExt cx="514647" cy="545648"/>
            </a:xfrm>
          </p:grpSpPr>
          <p:sp>
            <p:nvSpPr>
              <p:cNvPr id="351" name="Google Shape;351;p37"/>
              <p:cNvSpPr/>
              <p:nvPr/>
            </p:nvSpPr>
            <p:spPr>
              <a:xfrm>
                <a:off x="9554715" y="5360117"/>
                <a:ext cx="34863" cy="13987"/>
              </a:xfrm>
              <a:custGeom>
                <a:avLst/>
                <a:gdLst/>
                <a:ahLst/>
                <a:cxnLst/>
                <a:rect l="l" t="t" r="r" b="b"/>
                <a:pathLst>
                  <a:path w="34863" h="13987" extrusionOk="0">
                    <a:moveTo>
                      <a:pt x="26528" y="10712"/>
                    </a:moveTo>
                    <a:cubicBezTo>
                      <a:pt x="18272" y="7537"/>
                      <a:pt x="10018" y="3728"/>
                      <a:pt x="1763" y="553"/>
                    </a:cubicBezTo>
                    <a:cubicBezTo>
                      <a:pt x="-8397" y="-3258"/>
                      <a:pt x="28433" y="13887"/>
                      <a:pt x="34147" y="13887"/>
                    </a:cubicBezTo>
                    <a:cubicBezTo>
                      <a:pt x="37322" y="14523"/>
                      <a:pt x="29068" y="11982"/>
                      <a:pt x="26528" y="1071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37"/>
              <p:cNvSpPr/>
              <p:nvPr/>
            </p:nvSpPr>
            <p:spPr>
              <a:xfrm>
                <a:off x="9347465" y="4891856"/>
                <a:ext cx="514647" cy="545648"/>
              </a:xfrm>
              <a:custGeom>
                <a:avLst/>
                <a:gdLst/>
                <a:ahLst/>
                <a:cxnLst/>
                <a:rect l="l" t="t" r="r" b="b"/>
                <a:pathLst>
                  <a:path w="514647" h="545648" extrusionOk="0">
                    <a:moveTo>
                      <a:pt x="511908" y="233229"/>
                    </a:moveTo>
                    <a:cubicBezTo>
                      <a:pt x="503653" y="224974"/>
                      <a:pt x="490953" y="223069"/>
                      <a:pt x="482697" y="211004"/>
                    </a:cubicBezTo>
                    <a:cubicBezTo>
                      <a:pt x="479522" y="205924"/>
                      <a:pt x="480793" y="198939"/>
                      <a:pt x="476347" y="195129"/>
                    </a:cubicBezTo>
                    <a:cubicBezTo>
                      <a:pt x="466188" y="186874"/>
                      <a:pt x="444597" y="196399"/>
                      <a:pt x="445233" y="172904"/>
                    </a:cubicBezTo>
                    <a:cubicBezTo>
                      <a:pt x="446503" y="143694"/>
                      <a:pt x="463647" y="138614"/>
                      <a:pt x="475078" y="113849"/>
                    </a:cubicBezTo>
                    <a:cubicBezTo>
                      <a:pt x="479522" y="103689"/>
                      <a:pt x="478253" y="87179"/>
                      <a:pt x="480158" y="76384"/>
                    </a:cubicBezTo>
                    <a:cubicBezTo>
                      <a:pt x="466188" y="73209"/>
                      <a:pt x="452218" y="78924"/>
                      <a:pt x="437613" y="82099"/>
                    </a:cubicBezTo>
                    <a:cubicBezTo>
                      <a:pt x="437613" y="82099"/>
                      <a:pt x="437613" y="82099"/>
                      <a:pt x="437613" y="82099"/>
                    </a:cubicBezTo>
                    <a:lnTo>
                      <a:pt x="437613" y="82099"/>
                    </a:lnTo>
                    <a:cubicBezTo>
                      <a:pt x="437613" y="82099"/>
                      <a:pt x="437613" y="82099"/>
                      <a:pt x="437613" y="82099"/>
                    </a:cubicBezTo>
                    <a:cubicBezTo>
                      <a:pt x="437613" y="82099"/>
                      <a:pt x="437613" y="82099"/>
                      <a:pt x="437613" y="82099"/>
                    </a:cubicBezTo>
                    <a:lnTo>
                      <a:pt x="437613" y="82099"/>
                    </a:lnTo>
                    <a:cubicBezTo>
                      <a:pt x="428722" y="84004"/>
                      <a:pt x="419833" y="85274"/>
                      <a:pt x="410943" y="81464"/>
                    </a:cubicBezTo>
                    <a:cubicBezTo>
                      <a:pt x="399513" y="77654"/>
                      <a:pt x="408403" y="47809"/>
                      <a:pt x="383003" y="41459"/>
                    </a:cubicBezTo>
                    <a:cubicBezTo>
                      <a:pt x="379828" y="40824"/>
                      <a:pt x="376653" y="40824"/>
                      <a:pt x="374113" y="42094"/>
                    </a:cubicBezTo>
                    <a:cubicBezTo>
                      <a:pt x="372843" y="42729"/>
                      <a:pt x="373478" y="46539"/>
                      <a:pt x="371572" y="46539"/>
                    </a:cubicBezTo>
                    <a:cubicBezTo>
                      <a:pt x="360143" y="47174"/>
                      <a:pt x="347443" y="23044"/>
                      <a:pt x="329663" y="30029"/>
                    </a:cubicBezTo>
                    <a:lnTo>
                      <a:pt x="329663" y="39554"/>
                    </a:lnTo>
                    <a:cubicBezTo>
                      <a:pt x="327758" y="40824"/>
                      <a:pt x="325218" y="40189"/>
                      <a:pt x="323313" y="39554"/>
                    </a:cubicBezTo>
                    <a:cubicBezTo>
                      <a:pt x="318233" y="37649"/>
                      <a:pt x="306803" y="25584"/>
                      <a:pt x="301722" y="26219"/>
                    </a:cubicBezTo>
                    <a:cubicBezTo>
                      <a:pt x="294738" y="27489"/>
                      <a:pt x="292197" y="44634"/>
                      <a:pt x="281403" y="44634"/>
                    </a:cubicBezTo>
                    <a:cubicBezTo>
                      <a:pt x="269972" y="44634"/>
                      <a:pt x="221713" y="21139"/>
                      <a:pt x="209013" y="17329"/>
                    </a:cubicBezTo>
                    <a:cubicBezTo>
                      <a:pt x="204568" y="16059"/>
                      <a:pt x="198218" y="23679"/>
                      <a:pt x="189328" y="19869"/>
                    </a:cubicBezTo>
                    <a:cubicBezTo>
                      <a:pt x="182343" y="16694"/>
                      <a:pt x="166468" y="11614"/>
                      <a:pt x="161388" y="6534"/>
                    </a:cubicBezTo>
                    <a:cubicBezTo>
                      <a:pt x="160118" y="4629"/>
                      <a:pt x="161388" y="819"/>
                      <a:pt x="159483" y="184"/>
                    </a:cubicBezTo>
                    <a:cubicBezTo>
                      <a:pt x="156308" y="-451"/>
                      <a:pt x="149322" y="14789"/>
                      <a:pt x="145513" y="15424"/>
                    </a:cubicBezTo>
                    <a:cubicBezTo>
                      <a:pt x="130908" y="18599"/>
                      <a:pt x="119478" y="-4261"/>
                      <a:pt x="103603" y="10344"/>
                    </a:cubicBezTo>
                    <a:cubicBezTo>
                      <a:pt x="93443" y="19869"/>
                      <a:pt x="90903" y="47174"/>
                      <a:pt x="75663" y="46539"/>
                    </a:cubicBezTo>
                    <a:cubicBezTo>
                      <a:pt x="64233" y="37014"/>
                      <a:pt x="39468" y="2089"/>
                      <a:pt x="29308" y="184"/>
                    </a:cubicBezTo>
                    <a:cubicBezTo>
                      <a:pt x="3908" y="-4261"/>
                      <a:pt x="-4982" y="73209"/>
                      <a:pt x="2638" y="83369"/>
                    </a:cubicBezTo>
                    <a:cubicBezTo>
                      <a:pt x="8353" y="90989"/>
                      <a:pt x="21053" y="92894"/>
                      <a:pt x="26133" y="100514"/>
                    </a:cubicBezTo>
                    <a:cubicBezTo>
                      <a:pt x="38197" y="116389"/>
                      <a:pt x="40103" y="141154"/>
                      <a:pt x="50263" y="158299"/>
                    </a:cubicBezTo>
                    <a:cubicBezTo>
                      <a:pt x="53438" y="163379"/>
                      <a:pt x="60422" y="165919"/>
                      <a:pt x="61058" y="171634"/>
                    </a:cubicBezTo>
                    <a:cubicBezTo>
                      <a:pt x="61058" y="176079"/>
                      <a:pt x="42643" y="189414"/>
                      <a:pt x="48358" y="196399"/>
                    </a:cubicBezTo>
                    <a:lnTo>
                      <a:pt x="61693" y="197034"/>
                    </a:lnTo>
                    <a:cubicBezTo>
                      <a:pt x="70583" y="202749"/>
                      <a:pt x="75663" y="218624"/>
                      <a:pt x="82647" y="226244"/>
                    </a:cubicBezTo>
                    <a:cubicBezTo>
                      <a:pt x="89633" y="233864"/>
                      <a:pt x="99793" y="238309"/>
                      <a:pt x="106778" y="245929"/>
                    </a:cubicBezTo>
                    <a:cubicBezTo>
                      <a:pt x="121383" y="262439"/>
                      <a:pt x="131543" y="283394"/>
                      <a:pt x="146147" y="300539"/>
                    </a:cubicBezTo>
                    <a:cubicBezTo>
                      <a:pt x="153768" y="310064"/>
                      <a:pt x="162022" y="322764"/>
                      <a:pt x="171547" y="330384"/>
                    </a:cubicBezTo>
                    <a:cubicBezTo>
                      <a:pt x="175993" y="334194"/>
                      <a:pt x="188693" y="335464"/>
                      <a:pt x="191868" y="340544"/>
                    </a:cubicBezTo>
                    <a:cubicBezTo>
                      <a:pt x="196947" y="348164"/>
                      <a:pt x="191233" y="363404"/>
                      <a:pt x="195678" y="372294"/>
                    </a:cubicBezTo>
                    <a:cubicBezTo>
                      <a:pt x="203933" y="388169"/>
                      <a:pt x="254733" y="411664"/>
                      <a:pt x="249018" y="433254"/>
                    </a:cubicBezTo>
                    <a:cubicBezTo>
                      <a:pt x="248383" y="436429"/>
                      <a:pt x="235683" y="437699"/>
                      <a:pt x="231872" y="440874"/>
                    </a:cubicBezTo>
                    <a:cubicBezTo>
                      <a:pt x="235047" y="441509"/>
                      <a:pt x="242033" y="444049"/>
                      <a:pt x="239493" y="445954"/>
                    </a:cubicBezTo>
                    <a:cubicBezTo>
                      <a:pt x="237588" y="447224"/>
                      <a:pt x="231872" y="443414"/>
                      <a:pt x="230603" y="442144"/>
                    </a:cubicBezTo>
                    <a:cubicBezTo>
                      <a:pt x="230603" y="442144"/>
                      <a:pt x="230603" y="442144"/>
                      <a:pt x="230603" y="442144"/>
                    </a:cubicBezTo>
                    <a:cubicBezTo>
                      <a:pt x="231872" y="443414"/>
                      <a:pt x="234413" y="445319"/>
                      <a:pt x="237588" y="447859"/>
                    </a:cubicBezTo>
                    <a:cubicBezTo>
                      <a:pt x="242668" y="451669"/>
                      <a:pt x="249018" y="455479"/>
                      <a:pt x="250922" y="455479"/>
                    </a:cubicBezTo>
                    <a:cubicBezTo>
                      <a:pt x="252193" y="455479"/>
                      <a:pt x="253463" y="451034"/>
                      <a:pt x="253463" y="452304"/>
                    </a:cubicBezTo>
                    <a:cubicBezTo>
                      <a:pt x="253463" y="455479"/>
                      <a:pt x="258543" y="463099"/>
                      <a:pt x="255368" y="461829"/>
                    </a:cubicBezTo>
                    <a:cubicBezTo>
                      <a:pt x="231872" y="452939"/>
                      <a:pt x="215363" y="435794"/>
                      <a:pt x="191868" y="426904"/>
                    </a:cubicBezTo>
                    <a:cubicBezTo>
                      <a:pt x="185518" y="424364"/>
                      <a:pt x="179168" y="424999"/>
                      <a:pt x="172183" y="424364"/>
                    </a:cubicBezTo>
                    <a:cubicBezTo>
                      <a:pt x="166468" y="424364"/>
                      <a:pt x="153768" y="411664"/>
                      <a:pt x="155672" y="417379"/>
                    </a:cubicBezTo>
                    <a:cubicBezTo>
                      <a:pt x="158847" y="427539"/>
                      <a:pt x="162658" y="420554"/>
                      <a:pt x="157578" y="426904"/>
                    </a:cubicBezTo>
                    <a:cubicBezTo>
                      <a:pt x="157578" y="426904"/>
                      <a:pt x="176628" y="430714"/>
                      <a:pt x="177897" y="430714"/>
                    </a:cubicBezTo>
                    <a:cubicBezTo>
                      <a:pt x="186788" y="431349"/>
                      <a:pt x="204568" y="440239"/>
                      <a:pt x="212188" y="444684"/>
                    </a:cubicBezTo>
                    <a:cubicBezTo>
                      <a:pt x="214728" y="445954"/>
                      <a:pt x="215363" y="448494"/>
                      <a:pt x="216633" y="451034"/>
                    </a:cubicBezTo>
                    <a:cubicBezTo>
                      <a:pt x="217268" y="451669"/>
                      <a:pt x="215997" y="453574"/>
                      <a:pt x="216633" y="454209"/>
                    </a:cubicBezTo>
                    <a:cubicBezTo>
                      <a:pt x="231872" y="466274"/>
                      <a:pt x="250922" y="464369"/>
                      <a:pt x="264893" y="465004"/>
                    </a:cubicBezTo>
                    <a:cubicBezTo>
                      <a:pt x="269338" y="465004"/>
                      <a:pt x="298547" y="487864"/>
                      <a:pt x="299183" y="487864"/>
                    </a:cubicBezTo>
                    <a:cubicBezTo>
                      <a:pt x="301088" y="489134"/>
                      <a:pt x="301088" y="491674"/>
                      <a:pt x="301088" y="494214"/>
                    </a:cubicBezTo>
                    <a:cubicBezTo>
                      <a:pt x="301088" y="494849"/>
                      <a:pt x="298547" y="493579"/>
                      <a:pt x="298547" y="494214"/>
                    </a:cubicBezTo>
                    <a:cubicBezTo>
                      <a:pt x="298547" y="495484"/>
                      <a:pt x="299818" y="496754"/>
                      <a:pt x="300453" y="497389"/>
                    </a:cubicBezTo>
                    <a:cubicBezTo>
                      <a:pt x="304897" y="500564"/>
                      <a:pt x="321408" y="501199"/>
                      <a:pt x="323313" y="507549"/>
                    </a:cubicBezTo>
                    <a:cubicBezTo>
                      <a:pt x="327122" y="518979"/>
                      <a:pt x="342363" y="530409"/>
                      <a:pt x="355063" y="536124"/>
                    </a:cubicBezTo>
                    <a:cubicBezTo>
                      <a:pt x="355063" y="536124"/>
                      <a:pt x="362047" y="545649"/>
                      <a:pt x="362047" y="545649"/>
                    </a:cubicBezTo>
                    <a:cubicBezTo>
                      <a:pt x="363953" y="545649"/>
                      <a:pt x="362047" y="542474"/>
                      <a:pt x="362047" y="541204"/>
                    </a:cubicBezTo>
                    <a:cubicBezTo>
                      <a:pt x="362047" y="539934"/>
                      <a:pt x="361413" y="538664"/>
                      <a:pt x="361413" y="537394"/>
                    </a:cubicBezTo>
                    <a:lnTo>
                      <a:pt x="359508" y="536124"/>
                    </a:lnTo>
                    <a:cubicBezTo>
                      <a:pt x="358238" y="531044"/>
                      <a:pt x="356333" y="520884"/>
                      <a:pt x="353158" y="513899"/>
                    </a:cubicBezTo>
                    <a:cubicBezTo>
                      <a:pt x="391258" y="484689"/>
                      <a:pt x="342997" y="477704"/>
                      <a:pt x="358872" y="438969"/>
                    </a:cubicBezTo>
                    <a:cubicBezTo>
                      <a:pt x="363953" y="426904"/>
                      <a:pt x="372843" y="433254"/>
                      <a:pt x="379828" y="426904"/>
                    </a:cubicBezTo>
                    <a:cubicBezTo>
                      <a:pt x="383003" y="424364"/>
                      <a:pt x="384908" y="390074"/>
                      <a:pt x="410308" y="367849"/>
                    </a:cubicBezTo>
                    <a:cubicBezTo>
                      <a:pt x="424913" y="367849"/>
                      <a:pt x="426183" y="379279"/>
                      <a:pt x="437613" y="390074"/>
                    </a:cubicBezTo>
                    <a:cubicBezTo>
                      <a:pt x="450947" y="366579"/>
                      <a:pt x="408403" y="332924"/>
                      <a:pt x="431263" y="330384"/>
                    </a:cubicBezTo>
                    <a:cubicBezTo>
                      <a:pt x="436343" y="329749"/>
                      <a:pt x="437613" y="338639"/>
                      <a:pt x="442693" y="339909"/>
                    </a:cubicBezTo>
                    <a:cubicBezTo>
                      <a:pt x="447138" y="341179"/>
                      <a:pt x="458568" y="337369"/>
                      <a:pt x="463013" y="336734"/>
                    </a:cubicBezTo>
                    <a:cubicBezTo>
                      <a:pt x="496668" y="302444"/>
                      <a:pt x="470633" y="328479"/>
                      <a:pt x="493493" y="324669"/>
                    </a:cubicBezTo>
                    <a:cubicBezTo>
                      <a:pt x="522703" y="319589"/>
                      <a:pt x="469363" y="251644"/>
                      <a:pt x="468728" y="249739"/>
                    </a:cubicBezTo>
                    <a:cubicBezTo>
                      <a:pt x="468093" y="245294"/>
                      <a:pt x="498572" y="254819"/>
                      <a:pt x="504288" y="252914"/>
                    </a:cubicBezTo>
                    <a:cubicBezTo>
                      <a:pt x="509368" y="250374"/>
                      <a:pt x="519528" y="240214"/>
                      <a:pt x="511908" y="23322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" name="Google Shape;353;p37"/>
            <p:cNvGrpSpPr/>
            <p:nvPr/>
          </p:nvGrpSpPr>
          <p:grpSpPr>
            <a:xfrm>
              <a:off x="8237457" y="3007995"/>
              <a:ext cx="1087424" cy="1433040"/>
              <a:chOff x="8237457" y="3007995"/>
              <a:chExt cx="1087424" cy="1433040"/>
            </a:xfrm>
          </p:grpSpPr>
          <p:sp>
            <p:nvSpPr>
              <p:cNvPr id="354" name="Google Shape;354;p37"/>
              <p:cNvSpPr/>
              <p:nvPr/>
            </p:nvSpPr>
            <p:spPr>
              <a:xfrm>
                <a:off x="9223784" y="3211399"/>
                <a:ext cx="43768" cy="56310"/>
              </a:xfrm>
              <a:custGeom>
                <a:avLst/>
                <a:gdLst/>
                <a:ahLst/>
                <a:cxnLst/>
                <a:rect l="l" t="t" r="r" b="b"/>
                <a:pathLst>
                  <a:path w="43768" h="56310" extrusionOk="0">
                    <a:moveTo>
                      <a:pt x="6303" y="20116"/>
                    </a:moveTo>
                    <a:cubicBezTo>
                      <a:pt x="2493" y="33451"/>
                      <a:pt x="15828" y="-839"/>
                      <a:pt x="20908" y="30911"/>
                    </a:cubicBezTo>
                    <a:cubicBezTo>
                      <a:pt x="24718" y="53771"/>
                      <a:pt x="22814" y="41706"/>
                      <a:pt x="14558" y="30276"/>
                    </a:cubicBezTo>
                    <a:cubicBezTo>
                      <a:pt x="13289" y="28371"/>
                      <a:pt x="8843" y="27736"/>
                      <a:pt x="6939" y="29641"/>
                    </a:cubicBezTo>
                    <a:lnTo>
                      <a:pt x="9478" y="42341"/>
                    </a:lnTo>
                    <a:cubicBezTo>
                      <a:pt x="8208" y="47421"/>
                      <a:pt x="25989" y="53136"/>
                      <a:pt x="32973" y="53136"/>
                    </a:cubicBezTo>
                    <a:cubicBezTo>
                      <a:pt x="34878" y="53136"/>
                      <a:pt x="37418" y="54406"/>
                      <a:pt x="40593" y="56311"/>
                    </a:cubicBezTo>
                    <a:cubicBezTo>
                      <a:pt x="39958" y="48691"/>
                      <a:pt x="41228" y="42976"/>
                      <a:pt x="43133" y="41706"/>
                    </a:cubicBezTo>
                    <a:lnTo>
                      <a:pt x="43768" y="40436"/>
                    </a:lnTo>
                    <a:cubicBezTo>
                      <a:pt x="26623" y="27101"/>
                      <a:pt x="12653" y="-4014"/>
                      <a:pt x="589" y="431"/>
                    </a:cubicBezTo>
                    <a:cubicBezTo>
                      <a:pt x="-2586" y="1066"/>
                      <a:pt x="8208" y="11226"/>
                      <a:pt x="6303" y="2011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37"/>
              <p:cNvSpPr/>
              <p:nvPr/>
            </p:nvSpPr>
            <p:spPr>
              <a:xfrm>
                <a:off x="8237457" y="3007995"/>
                <a:ext cx="1087424" cy="1433040"/>
              </a:xfrm>
              <a:custGeom>
                <a:avLst/>
                <a:gdLst/>
                <a:ahLst/>
                <a:cxnLst/>
                <a:rect l="l" t="t" r="r" b="b"/>
                <a:pathLst>
                  <a:path w="1087424" h="1433040" extrusionOk="0">
                    <a:moveTo>
                      <a:pt x="1077720" y="705485"/>
                    </a:moveTo>
                    <a:cubicBezTo>
                      <a:pt x="1073275" y="699770"/>
                      <a:pt x="1058035" y="697865"/>
                      <a:pt x="1054860" y="691515"/>
                    </a:cubicBezTo>
                    <a:cubicBezTo>
                      <a:pt x="1052320" y="687070"/>
                      <a:pt x="1061210" y="675005"/>
                      <a:pt x="1059941" y="669925"/>
                    </a:cubicBezTo>
                    <a:cubicBezTo>
                      <a:pt x="1058670" y="659765"/>
                      <a:pt x="1045335" y="650875"/>
                      <a:pt x="1044066" y="640715"/>
                    </a:cubicBezTo>
                    <a:cubicBezTo>
                      <a:pt x="1042795" y="627380"/>
                      <a:pt x="1070735" y="612140"/>
                      <a:pt x="1066291" y="595630"/>
                    </a:cubicBezTo>
                    <a:cubicBezTo>
                      <a:pt x="1066291" y="595630"/>
                      <a:pt x="1059305" y="589280"/>
                      <a:pt x="1058670" y="588645"/>
                    </a:cubicBezTo>
                    <a:cubicBezTo>
                      <a:pt x="1057400" y="581025"/>
                      <a:pt x="1064385" y="571500"/>
                      <a:pt x="1062480" y="563880"/>
                    </a:cubicBezTo>
                    <a:cubicBezTo>
                      <a:pt x="1059305" y="551815"/>
                      <a:pt x="1041525" y="546100"/>
                      <a:pt x="1043430" y="531495"/>
                    </a:cubicBezTo>
                    <a:cubicBezTo>
                      <a:pt x="1044700" y="521970"/>
                      <a:pt x="1058035" y="510540"/>
                      <a:pt x="1056766" y="501015"/>
                    </a:cubicBezTo>
                    <a:cubicBezTo>
                      <a:pt x="1054860" y="476885"/>
                      <a:pt x="1009775" y="466725"/>
                      <a:pt x="1002791" y="447675"/>
                    </a:cubicBezTo>
                    <a:cubicBezTo>
                      <a:pt x="995805" y="426085"/>
                      <a:pt x="1021205" y="420370"/>
                      <a:pt x="1030095" y="408940"/>
                    </a:cubicBezTo>
                    <a:cubicBezTo>
                      <a:pt x="1033905" y="404495"/>
                      <a:pt x="1044066" y="375920"/>
                      <a:pt x="1044066" y="369570"/>
                    </a:cubicBezTo>
                    <a:cubicBezTo>
                      <a:pt x="1044700" y="357505"/>
                      <a:pt x="1034541" y="318135"/>
                      <a:pt x="1028825" y="286385"/>
                    </a:cubicBezTo>
                    <a:cubicBezTo>
                      <a:pt x="1025650" y="288290"/>
                      <a:pt x="1022475" y="290195"/>
                      <a:pt x="1023110" y="287655"/>
                    </a:cubicBezTo>
                    <a:cubicBezTo>
                      <a:pt x="1023745" y="284480"/>
                      <a:pt x="1026920" y="280035"/>
                      <a:pt x="1027555" y="277495"/>
                    </a:cubicBezTo>
                    <a:cubicBezTo>
                      <a:pt x="1027555" y="276860"/>
                      <a:pt x="1027555" y="276225"/>
                      <a:pt x="1027555" y="276225"/>
                    </a:cubicBezTo>
                    <a:cubicBezTo>
                      <a:pt x="1027555" y="276225"/>
                      <a:pt x="1026920" y="275590"/>
                      <a:pt x="1026285" y="275590"/>
                    </a:cubicBezTo>
                    <a:cubicBezTo>
                      <a:pt x="1023745" y="275590"/>
                      <a:pt x="1023110" y="281940"/>
                      <a:pt x="1019935" y="281305"/>
                    </a:cubicBezTo>
                    <a:cubicBezTo>
                      <a:pt x="990725" y="277495"/>
                      <a:pt x="983741" y="254000"/>
                      <a:pt x="985010" y="247015"/>
                    </a:cubicBezTo>
                    <a:cubicBezTo>
                      <a:pt x="985645" y="243205"/>
                      <a:pt x="981200" y="231775"/>
                      <a:pt x="979930" y="227965"/>
                    </a:cubicBezTo>
                    <a:cubicBezTo>
                      <a:pt x="978660" y="222885"/>
                      <a:pt x="971675" y="200660"/>
                      <a:pt x="971675" y="200025"/>
                    </a:cubicBezTo>
                    <a:cubicBezTo>
                      <a:pt x="971041" y="198755"/>
                      <a:pt x="967866" y="201295"/>
                      <a:pt x="964055" y="202565"/>
                    </a:cubicBezTo>
                    <a:cubicBezTo>
                      <a:pt x="958341" y="203835"/>
                      <a:pt x="951355" y="200025"/>
                      <a:pt x="946910" y="204470"/>
                    </a:cubicBezTo>
                    <a:cubicBezTo>
                      <a:pt x="945641" y="205740"/>
                      <a:pt x="950085" y="209550"/>
                      <a:pt x="948180" y="210820"/>
                    </a:cubicBezTo>
                    <a:cubicBezTo>
                      <a:pt x="943100" y="214630"/>
                      <a:pt x="943735" y="198120"/>
                      <a:pt x="938020" y="194310"/>
                    </a:cubicBezTo>
                    <a:cubicBezTo>
                      <a:pt x="925955" y="185420"/>
                      <a:pt x="905635" y="177165"/>
                      <a:pt x="907541" y="154305"/>
                    </a:cubicBezTo>
                    <a:cubicBezTo>
                      <a:pt x="908175" y="150495"/>
                      <a:pt x="900555" y="148590"/>
                      <a:pt x="901191" y="141605"/>
                    </a:cubicBezTo>
                    <a:cubicBezTo>
                      <a:pt x="901191" y="139700"/>
                      <a:pt x="875791" y="154940"/>
                      <a:pt x="875791" y="154940"/>
                    </a:cubicBezTo>
                    <a:cubicBezTo>
                      <a:pt x="873250" y="154305"/>
                      <a:pt x="874520" y="149860"/>
                      <a:pt x="872616" y="148590"/>
                    </a:cubicBezTo>
                    <a:cubicBezTo>
                      <a:pt x="863725" y="139700"/>
                      <a:pt x="835785" y="170180"/>
                      <a:pt x="826260" y="168910"/>
                    </a:cubicBezTo>
                    <a:cubicBezTo>
                      <a:pt x="819910" y="168275"/>
                      <a:pt x="838325" y="144145"/>
                      <a:pt x="840230" y="142875"/>
                    </a:cubicBezTo>
                    <a:cubicBezTo>
                      <a:pt x="847216" y="138430"/>
                      <a:pt x="894205" y="142240"/>
                      <a:pt x="887220" y="137160"/>
                    </a:cubicBezTo>
                    <a:cubicBezTo>
                      <a:pt x="884680" y="135255"/>
                      <a:pt x="880870" y="136525"/>
                      <a:pt x="877695" y="136525"/>
                    </a:cubicBezTo>
                    <a:cubicBezTo>
                      <a:pt x="869441" y="135890"/>
                      <a:pt x="861820" y="135255"/>
                      <a:pt x="853566" y="134620"/>
                    </a:cubicBezTo>
                    <a:cubicBezTo>
                      <a:pt x="850391" y="134620"/>
                      <a:pt x="849755" y="127635"/>
                      <a:pt x="846580" y="127635"/>
                    </a:cubicBezTo>
                    <a:cubicBezTo>
                      <a:pt x="840866" y="127635"/>
                      <a:pt x="828166" y="155575"/>
                      <a:pt x="823085" y="159385"/>
                    </a:cubicBezTo>
                    <a:cubicBezTo>
                      <a:pt x="815466" y="165735"/>
                      <a:pt x="797050" y="166370"/>
                      <a:pt x="793241" y="178435"/>
                    </a:cubicBezTo>
                    <a:cubicBezTo>
                      <a:pt x="791970" y="183515"/>
                      <a:pt x="798320" y="191770"/>
                      <a:pt x="793875" y="194310"/>
                    </a:cubicBezTo>
                    <a:cubicBezTo>
                      <a:pt x="788160" y="196850"/>
                      <a:pt x="791970" y="179070"/>
                      <a:pt x="791970" y="178435"/>
                    </a:cubicBezTo>
                    <a:cubicBezTo>
                      <a:pt x="790066" y="177165"/>
                      <a:pt x="750060" y="179070"/>
                      <a:pt x="746885" y="180340"/>
                    </a:cubicBezTo>
                    <a:cubicBezTo>
                      <a:pt x="737995" y="182880"/>
                      <a:pt x="716405" y="223520"/>
                      <a:pt x="715770" y="223520"/>
                    </a:cubicBezTo>
                    <a:cubicBezTo>
                      <a:pt x="715770" y="223520"/>
                      <a:pt x="703705" y="212725"/>
                      <a:pt x="703705" y="212725"/>
                    </a:cubicBezTo>
                    <a:cubicBezTo>
                      <a:pt x="702435" y="212090"/>
                      <a:pt x="701166" y="215265"/>
                      <a:pt x="699895" y="215265"/>
                    </a:cubicBezTo>
                    <a:cubicBezTo>
                      <a:pt x="697991" y="215900"/>
                      <a:pt x="694816" y="216535"/>
                      <a:pt x="694180" y="214630"/>
                    </a:cubicBezTo>
                    <a:cubicBezTo>
                      <a:pt x="691641" y="208915"/>
                      <a:pt x="694816" y="202565"/>
                      <a:pt x="688466" y="198120"/>
                    </a:cubicBezTo>
                    <a:cubicBezTo>
                      <a:pt x="678941" y="191770"/>
                      <a:pt x="662430" y="210185"/>
                      <a:pt x="655445" y="207010"/>
                    </a:cubicBezTo>
                    <a:cubicBezTo>
                      <a:pt x="608455" y="185420"/>
                      <a:pt x="677035" y="173355"/>
                      <a:pt x="682750" y="163195"/>
                    </a:cubicBezTo>
                    <a:cubicBezTo>
                      <a:pt x="689100" y="151765"/>
                      <a:pt x="678941" y="144780"/>
                      <a:pt x="690370" y="129540"/>
                    </a:cubicBezTo>
                    <a:cubicBezTo>
                      <a:pt x="703705" y="111760"/>
                      <a:pt x="660525" y="137795"/>
                      <a:pt x="647825" y="140335"/>
                    </a:cubicBezTo>
                    <a:cubicBezTo>
                      <a:pt x="644650" y="140970"/>
                      <a:pt x="614170" y="111760"/>
                      <a:pt x="602741" y="109855"/>
                    </a:cubicBezTo>
                    <a:cubicBezTo>
                      <a:pt x="588135" y="107950"/>
                      <a:pt x="590041" y="122555"/>
                      <a:pt x="579880" y="128905"/>
                    </a:cubicBezTo>
                    <a:cubicBezTo>
                      <a:pt x="579880" y="128905"/>
                      <a:pt x="588770" y="102235"/>
                      <a:pt x="588770" y="102235"/>
                    </a:cubicBezTo>
                    <a:cubicBezTo>
                      <a:pt x="588770" y="92710"/>
                      <a:pt x="555116" y="102870"/>
                      <a:pt x="551941" y="100965"/>
                    </a:cubicBezTo>
                    <a:cubicBezTo>
                      <a:pt x="543685" y="95250"/>
                      <a:pt x="570355" y="89535"/>
                      <a:pt x="572895" y="85090"/>
                    </a:cubicBezTo>
                    <a:cubicBezTo>
                      <a:pt x="576705" y="78105"/>
                      <a:pt x="572895" y="46990"/>
                      <a:pt x="567180" y="40640"/>
                    </a:cubicBezTo>
                    <a:cubicBezTo>
                      <a:pt x="565910" y="39370"/>
                      <a:pt x="565275" y="36195"/>
                      <a:pt x="564005" y="36830"/>
                    </a:cubicBezTo>
                    <a:cubicBezTo>
                      <a:pt x="561466" y="38735"/>
                      <a:pt x="566545" y="46355"/>
                      <a:pt x="558925" y="45720"/>
                    </a:cubicBezTo>
                    <a:cubicBezTo>
                      <a:pt x="554480" y="45085"/>
                      <a:pt x="548130" y="36830"/>
                      <a:pt x="543685" y="34290"/>
                    </a:cubicBezTo>
                    <a:lnTo>
                      <a:pt x="529716" y="29210"/>
                    </a:lnTo>
                    <a:cubicBezTo>
                      <a:pt x="528445" y="26670"/>
                      <a:pt x="520825" y="31115"/>
                      <a:pt x="514475" y="30480"/>
                    </a:cubicBezTo>
                    <a:cubicBezTo>
                      <a:pt x="513841" y="30480"/>
                      <a:pt x="515110" y="29210"/>
                      <a:pt x="516380" y="27305"/>
                    </a:cubicBezTo>
                    <a:cubicBezTo>
                      <a:pt x="515745" y="27305"/>
                      <a:pt x="515110" y="27940"/>
                      <a:pt x="515110" y="27305"/>
                    </a:cubicBezTo>
                    <a:cubicBezTo>
                      <a:pt x="496695" y="26670"/>
                      <a:pt x="477010" y="8255"/>
                      <a:pt x="459230" y="4445"/>
                    </a:cubicBezTo>
                    <a:cubicBezTo>
                      <a:pt x="453516" y="3175"/>
                      <a:pt x="438275" y="2540"/>
                      <a:pt x="429385" y="0"/>
                    </a:cubicBezTo>
                    <a:cubicBezTo>
                      <a:pt x="428116" y="5715"/>
                      <a:pt x="426845" y="10160"/>
                      <a:pt x="426845" y="12065"/>
                    </a:cubicBezTo>
                    <a:cubicBezTo>
                      <a:pt x="427480" y="29845"/>
                      <a:pt x="435100" y="29845"/>
                      <a:pt x="442720" y="42545"/>
                    </a:cubicBezTo>
                    <a:cubicBezTo>
                      <a:pt x="445260" y="46355"/>
                      <a:pt x="445895" y="51435"/>
                      <a:pt x="444625" y="55245"/>
                    </a:cubicBezTo>
                    <a:cubicBezTo>
                      <a:pt x="443991" y="56515"/>
                      <a:pt x="439545" y="56515"/>
                      <a:pt x="440816" y="57785"/>
                    </a:cubicBezTo>
                    <a:cubicBezTo>
                      <a:pt x="448435" y="63500"/>
                      <a:pt x="457960" y="64770"/>
                      <a:pt x="460500" y="79375"/>
                    </a:cubicBezTo>
                    <a:cubicBezTo>
                      <a:pt x="464310" y="100965"/>
                      <a:pt x="423035" y="88265"/>
                      <a:pt x="416050" y="92075"/>
                    </a:cubicBezTo>
                    <a:cubicBezTo>
                      <a:pt x="412241" y="93980"/>
                      <a:pt x="424305" y="99060"/>
                      <a:pt x="421766" y="102235"/>
                    </a:cubicBezTo>
                    <a:cubicBezTo>
                      <a:pt x="419225" y="105410"/>
                      <a:pt x="412875" y="100965"/>
                      <a:pt x="410335" y="103505"/>
                    </a:cubicBezTo>
                    <a:cubicBezTo>
                      <a:pt x="400810" y="114935"/>
                      <a:pt x="439545" y="118745"/>
                      <a:pt x="450341" y="112395"/>
                    </a:cubicBezTo>
                    <a:cubicBezTo>
                      <a:pt x="453516" y="110490"/>
                      <a:pt x="446530" y="118745"/>
                      <a:pt x="443355" y="120650"/>
                    </a:cubicBezTo>
                    <a:cubicBezTo>
                      <a:pt x="437005" y="124460"/>
                      <a:pt x="430655" y="124460"/>
                      <a:pt x="430020" y="134620"/>
                    </a:cubicBezTo>
                    <a:cubicBezTo>
                      <a:pt x="428750" y="153670"/>
                      <a:pt x="441450" y="136525"/>
                      <a:pt x="449705" y="156210"/>
                    </a:cubicBezTo>
                    <a:cubicBezTo>
                      <a:pt x="459866" y="180340"/>
                      <a:pt x="419225" y="140335"/>
                      <a:pt x="433195" y="179070"/>
                    </a:cubicBezTo>
                    <a:cubicBezTo>
                      <a:pt x="438910" y="194945"/>
                      <a:pt x="456691" y="192405"/>
                      <a:pt x="471295" y="199390"/>
                    </a:cubicBezTo>
                    <a:cubicBezTo>
                      <a:pt x="471930" y="199390"/>
                      <a:pt x="472566" y="199390"/>
                      <a:pt x="473200" y="200025"/>
                    </a:cubicBezTo>
                    <a:cubicBezTo>
                      <a:pt x="473835" y="200660"/>
                      <a:pt x="473835" y="201295"/>
                      <a:pt x="474470" y="201295"/>
                    </a:cubicBezTo>
                    <a:cubicBezTo>
                      <a:pt x="475741" y="201930"/>
                      <a:pt x="477010" y="202565"/>
                      <a:pt x="478280" y="203835"/>
                    </a:cubicBezTo>
                    <a:cubicBezTo>
                      <a:pt x="490980" y="213995"/>
                      <a:pt x="491616" y="236855"/>
                      <a:pt x="498600" y="250190"/>
                    </a:cubicBezTo>
                    <a:cubicBezTo>
                      <a:pt x="504316" y="261620"/>
                      <a:pt x="522095" y="260350"/>
                      <a:pt x="526541" y="269240"/>
                    </a:cubicBezTo>
                    <a:cubicBezTo>
                      <a:pt x="528445" y="273050"/>
                      <a:pt x="503680" y="263525"/>
                      <a:pt x="497966" y="255905"/>
                    </a:cubicBezTo>
                    <a:cubicBezTo>
                      <a:pt x="487805" y="243205"/>
                      <a:pt x="486535" y="212090"/>
                      <a:pt x="474470" y="200660"/>
                    </a:cubicBezTo>
                    <a:cubicBezTo>
                      <a:pt x="473200" y="200025"/>
                      <a:pt x="471930" y="199390"/>
                      <a:pt x="471295" y="198755"/>
                    </a:cubicBezTo>
                    <a:cubicBezTo>
                      <a:pt x="469391" y="198755"/>
                      <a:pt x="467485" y="199390"/>
                      <a:pt x="465580" y="199390"/>
                    </a:cubicBezTo>
                    <a:cubicBezTo>
                      <a:pt x="463041" y="199390"/>
                      <a:pt x="460500" y="199390"/>
                      <a:pt x="457960" y="199390"/>
                    </a:cubicBezTo>
                    <a:cubicBezTo>
                      <a:pt x="443991" y="199390"/>
                      <a:pt x="438910" y="200660"/>
                      <a:pt x="424305" y="198755"/>
                    </a:cubicBezTo>
                    <a:cubicBezTo>
                      <a:pt x="414145" y="197485"/>
                      <a:pt x="406525" y="179070"/>
                      <a:pt x="397635" y="185420"/>
                    </a:cubicBezTo>
                    <a:cubicBezTo>
                      <a:pt x="392555" y="189230"/>
                      <a:pt x="381760" y="210820"/>
                      <a:pt x="379855" y="217170"/>
                    </a:cubicBezTo>
                    <a:cubicBezTo>
                      <a:pt x="376045" y="229235"/>
                      <a:pt x="386841" y="238125"/>
                      <a:pt x="384935" y="248920"/>
                    </a:cubicBezTo>
                    <a:cubicBezTo>
                      <a:pt x="384935" y="248920"/>
                      <a:pt x="375410" y="260350"/>
                      <a:pt x="375410" y="260350"/>
                    </a:cubicBezTo>
                    <a:lnTo>
                      <a:pt x="373505" y="274955"/>
                    </a:lnTo>
                    <a:cubicBezTo>
                      <a:pt x="365250" y="273685"/>
                      <a:pt x="381760" y="250825"/>
                      <a:pt x="383030" y="248920"/>
                    </a:cubicBezTo>
                    <a:cubicBezTo>
                      <a:pt x="384300" y="247015"/>
                      <a:pt x="379220" y="247015"/>
                      <a:pt x="377316" y="245745"/>
                    </a:cubicBezTo>
                    <a:cubicBezTo>
                      <a:pt x="365885" y="240030"/>
                      <a:pt x="369695" y="237490"/>
                      <a:pt x="363345" y="229870"/>
                    </a:cubicBezTo>
                    <a:cubicBezTo>
                      <a:pt x="355091" y="220980"/>
                      <a:pt x="343660" y="243205"/>
                      <a:pt x="347470" y="246380"/>
                    </a:cubicBezTo>
                    <a:cubicBezTo>
                      <a:pt x="350010" y="248285"/>
                      <a:pt x="355725" y="244475"/>
                      <a:pt x="356995" y="247650"/>
                    </a:cubicBezTo>
                    <a:cubicBezTo>
                      <a:pt x="358900" y="252730"/>
                      <a:pt x="352550" y="262890"/>
                      <a:pt x="348741" y="265430"/>
                    </a:cubicBezTo>
                    <a:cubicBezTo>
                      <a:pt x="346835" y="266700"/>
                      <a:pt x="343660" y="269875"/>
                      <a:pt x="340485" y="267335"/>
                    </a:cubicBezTo>
                    <a:cubicBezTo>
                      <a:pt x="339216" y="266065"/>
                      <a:pt x="339216" y="264160"/>
                      <a:pt x="338580" y="262255"/>
                    </a:cubicBezTo>
                    <a:cubicBezTo>
                      <a:pt x="337310" y="259080"/>
                      <a:pt x="319530" y="255905"/>
                      <a:pt x="328420" y="246380"/>
                    </a:cubicBezTo>
                    <a:cubicBezTo>
                      <a:pt x="331595" y="242570"/>
                      <a:pt x="341120" y="249555"/>
                      <a:pt x="340485" y="241935"/>
                    </a:cubicBezTo>
                    <a:cubicBezTo>
                      <a:pt x="339850" y="233680"/>
                      <a:pt x="332866" y="231140"/>
                      <a:pt x="330325" y="221615"/>
                    </a:cubicBezTo>
                    <a:cubicBezTo>
                      <a:pt x="329055" y="217805"/>
                      <a:pt x="332866" y="212725"/>
                      <a:pt x="330325" y="208915"/>
                    </a:cubicBezTo>
                    <a:cubicBezTo>
                      <a:pt x="325245" y="201295"/>
                      <a:pt x="217295" y="194945"/>
                      <a:pt x="220470" y="216535"/>
                    </a:cubicBezTo>
                    <a:cubicBezTo>
                      <a:pt x="221105" y="219710"/>
                      <a:pt x="228091" y="220980"/>
                      <a:pt x="226820" y="224155"/>
                    </a:cubicBezTo>
                    <a:cubicBezTo>
                      <a:pt x="225550" y="226695"/>
                      <a:pt x="192530" y="242570"/>
                      <a:pt x="209675" y="259080"/>
                    </a:cubicBezTo>
                    <a:cubicBezTo>
                      <a:pt x="210310" y="259715"/>
                      <a:pt x="212216" y="260985"/>
                      <a:pt x="214755" y="261620"/>
                    </a:cubicBezTo>
                    <a:cubicBezTo>
                      <a:pt x="217295" y="261620"/>
                      <a:pt x="219835" y="262255"/>
                      <a:pt x="222375" y="263525"/>
                    </a:cubicBezTo>
                    <a:cubicBezTo>
                      <a:pt x="226820" y="264160"/>
                      <a:pt x="231266" y="264795"/>
                      <a:pt x="233170" y="265430"/>
                    </a:cubicBezTo>
                    <a:cubicBezTo>
                      <a:pt x="253491" y="270510"/>
                      <a:pt x="235075" y="262255"/>
                      <a:pt x="228091" y="278130"/>
                    </a:cubicBezTo>
                    <a:cubicBezTo>
                      <a:pt x="228091" y="278765"/>
                      <a:pt x="227455" y="278765"/>
                      <a:pt x="227455" y="278765"/>
                    </a:cubicBezTo>
                    <a:cubicBezTo>
                      <a:pt x="226185" y="300990"/>
                      <a:pt x="208405" y="339725"/>
                      <a:pt x="201420" y="348615"/>
                    </a:cubicBezTo>
                    <a:cubicBezTo>
                      <a:pt x="197610" y="353060"/>
                      <a:pt x="191260" y="387985"/>
                      <a:pt x="187450" y="387985"/>
                    </a:cubicBezTo>
                    <a:cubicBezTo>
                      <a:pt x="178560" y="388620"/>
                      <a:pt x="168400" y="380365"/>
                      <a:pt x="159510" y="380365"/>
                    </a:cubicBezTo>
                    <a:cubicBezTo>
                      <a:pt x="141730" y="380365"/>
                      <a:pt x="158241" y="387350"/>
                      <a:pt x="155066" y="395605"/>
                    </a:cubicBezTo>
                    <a:cubicBezTo>
                      <a:pt x="153795" y="398780"/>
                      <a:pt x="136016" y="396875"/>
                      <a:pt x="144905" y="409575"/>
                    </a:cubicBezTo>
                    <a:cubicBezTo>
                      <a:pt x="146810" y="412115"/>
                      <a:pt x="169035" y="424180"/>
                      <a:pt x="172210" y="423545"/>
                    </a:cubicBezTo>
                    <a:cubicBezTo>
                      <a:pt x="174750" y="422910"/>
                      <a:pt x="174750" y="417195"/>
                      <a:pt x="177291" y="417830"/>
                    </a:cubicBezTo>
                    <a:cubicBezTo>
                      <a:pt x="188720" y="421640"/>
                      <a:pt x="182370" y="455295"/>
                      <a:pt x="177925" y="462280"/>
                    </a:cubicBezTo>
                    <a:cubicBezTo>
                      <a:pt x="167766" y="476250"/>
                      <a:pt x="144905" y="476885"/>
                      <a:pt x="132841" y="486410"/>
                    </a:cubicBezTo>
                    <a:cubicBezTo>
                      <a:pt x="122680" y="494665"/>
                      <a:pt x="163320" y="506730"/>
                      <a:pt x="131570" y="517525"/>
                    </a:cubicBezTo>
                    <a:cubicBezTo>
                      <a:pt x="126491" y="519430"/>
                      <a:pt x="94105" y="523875"/>
                      <a:pt x="89025" y="523240"/>
                    </a:cubicBezTo>
                    <a:cubicBezTo>
                      <a:pt x="80770" y="521970"/>
                      <a:pt x="74420" y="508000"/>
                      <a:pt x="66166" y="506730"/>
                    </a:cubicBezTo>
                    <a:cubicBezTo>
                      <a:pt x="62355" y="506095"/>
                      <a:pt x="57910" y="514985"/>
                      <a:pt x="56641" y="515620"/>
                    </a:cubicBezTo>
                    <a:cubicBezTo>
                      <a:pt x="54100" y="516890"/>
                      <a:pt x="51560" y="515620"/>
                      <a:pt x="49020" y="514985"/>
                    </a:cubicBezTo>
                    <a:cubicBezTo>
                      <a:pt x="46480" y="514985"/>
                      <a:pt x="43305" y="513080"/>
                      <a:pt x="41400" y="514350"/>
                    </a:cubicBezTo>
                    <a:cubicBezTo>
                      <a:pt x="28066" y="526415"/>
                      <a:pt x="69975" y="576580"/>
                      <a:pt x="55370" y="605155"/>
                    </a:cubicBezTo>
                    <a:cubicBezTo>
                      <a:pt x="50925" y="614045"/>
                      <a:pt x="36955" y="620395"/>
                      <a:pt x="33145" y="629920"/>
                    </a:cubicBezTo>
                    <a:cubicBezTo>
                      <a:pt x="31875" y="633095"/>
                      <a:pt x="45210" y="654050"/>
                      <a:pt x="13460" y="661035"/>
                    </a:cubicBezTo>
                    <a:cubicBezTo>
                      <a:pt x="10285" y="661670"/>
                      <a:pt x="7110" y="654050"/>
                      <a:pt x="3935" y="655955"/>
                    </a:cubicBezTo>
                    <a:cubicBezTo>
                      <a:pt x="-10035" y="665480"/>
                      <a:pt x="31875" y="667385"/>
                      <a:pt x="23620" y="694055"/>
                    </a:cubicBezTo>
                    <a:cubicBezTo>
                      <a:pt x="23620" y="694055"/>
                      <a:pt x="9650" y="704215"/>
                      <a:pt x="9650" y="704215"/>
                    </a:cubicBezTo>
                    <a:cubicBezTo>
                      <a:pt x="8380" y="706755"/>
                      <a:pt x="10920" y="709930"/>
                      <a:pt x="10920" y="712470"/>
                    </a:cubicBezTo>
                    <a:cubicBezTo>
                      <a:pt x="12191" y="717550"/>
                      <a:pt x="33780" y="745490"/>
                      <a:pt x="33145" y="749300"/>
                    </a:cubicBezTo>
                    <a:cubicBezTo>
                      <a:pt x="32510" y="753745"/>
                      <a:pt x="24891" y="756285"/>
                      <a:pt x="25525" y="760730"/>
                    </a:cubicBezTo>
                    <a:cubicBezTo>
                      <a:pt x="27430" y="771525"/>
                      <a:pt x="43305" y="770255"/>
                      <a:pt x="43305" y="783590"/>
                    </a:cubicBezTo>
                    <a:cubicBezTo>
                      <a:pt x="43305" y="805815"/>
                      <a:pt x="15366" y="807720"/>
                      <a:pt x="4570" y="828040"/>
                    </a:cubicBezTo>
                    <a:cubicBezTo>
                      <a:pt x="4570" y="828675"/>
                      <a:pt x="5205" y="828675"/>
                      <a:pt x="5205" y="829310"/>
                    </a:cubicBezTo>
                    <a:lnTo>
                      <a:pt x="3935" y="828040"/>
                    </a:lnTo>
                    <a:cubicBezTo>
                      <a:pt x="760" y="834390"/>
                      <a:pt x="-1145" y="842645"/>
                      <a:pt x="760" y="854075"/>
                    </a:cubicBezTo>
                    <a:cubicBezTo>
                      <a:pt x="5841" y="885825"/>
                      <a:pt x="37591" y="890905"/>
                      <a:pt x="40766" y="895985"/>
                    </a:cubicBezTo>
                    <a:cubicBezTo>
                      <a:pt x="54735" y="918210"/>
                      <a:pt x="-3050" y="935355"/>
                      <a:pt x="11555" y="957580"/>
                    </a:cubicBezTo>
                    <a:cubicBezTo>
                      <a:pt x="11555" y="957580"/>
                      <a:pt x="26795" y="963295"/>
                      <a:pt x="27430" y="963295"/>
                    </a:cubicBezTo>
                    <a:cubicBezTo>
                      <a:pt x="34416" y="969010"/>
                      <a:pt x="38860" y="1005205"/>
                      <a:pt x="52830" y="1021715"/>
                    </a:cubicBezTo>
                    <a:cubicBezTo>
                      <a:pt x="57275" y="1027430"/>
                      <a:pt x="71245" y="1004570"/>
                      <a:pt x="83945" y="1023620"/>
                    </a:cubicBezTo>
                    <a:lnTo>
                      <a:pt x="82041" y="1035685"/>
                    </a:lnTo>
                    <a:cubicBezTo>
                      <a:pt x="91566" y="1042670"/>
                      <a:pt x="130300" y="1025525"/>
                      <a:pt x="138555" y="1035050"/>
                    </a:cubicBezTo>
                    <a:cubicBezTo>
                      <a:pt x="142366" y="1039495"/>
                      <a:pt x="138555" y="1047115"/>
                      <a:pt x="142366" y="1051560"/>
                    </a:cubicBezTo>
                    <a:cubicBezTo>
                      <a:pt x="160145" y="1075690"/>
                      <a:pt x="202055" y="1057910"/>
                      <a:pt x="220470" y="1085850"/>
                    </a:cubicBezTo>
                    <a:cubicBezTo>
                      <a:pt x="225550" y="1094105"/>
                      <a:pt x="167130" y="1135380"/>
                      <a:pt x="161416" y="1146810"/>
                    </a:cubicBezTo>
                    <a:cubicBezTo>
                      <a:pt x="153795" y="1161415"/>
                      <a:pt x="155066" y="1179830"/>
                      <a:pt x="147445" y="1195705"/>
                    </a:cubicBezTo>
                    <a:cubicBezTo>
                      <a:pt x="141730" y="1207135"/>
                      <a:pt x="129666" y="1215390"/>
                      <a:pt x="123316" y="1226820"/>
                    </a:cubicBezTo>
                    <a:cubicBezTo>
                      <a:pt x="116330" y="1239520"/>
                      <a:pt x="119505" y="1243965"/>
                      <a:pt x="120775" y="1254760"/>
                    </a:cubicBezTo>
                    <a:cubicBezTo>
                      <a:pt x="123316" y="1271905"/>
                      <a:pt x="100455" y="1294130"/>
                      <a:pt x="99185" y="1311910"/>
                    </a:cubicBezTo>
                    <a:cubicBezTo>
                      <a:pt x="99185" y="1313815"/>
                      <a:pt x="102995" y="1330325"/>
                      <a:pt x="104900" y="1331595"/>
                    </a:cubicBezTo>
                    <a:cubicBezTo>
                      <a:pt x="108075" y="1334135"/>
                      <a:pt x="116966" y="1326515"/>
                      <a:pt x="115695" y="1330325"/>
                    </a:cubicBezTo>
                    <a:cubicBezTo>
                      <a:pt x="114425" y="1332865"/>
                      <a:pt x="109345" y="1332865"/>
                      <a:pt x="108710" y="1335405"/>
                    </a:cubicBezTo>
                    <a:cubicBezTo>
                      <a:pt x="106170" y="1343660"/>
                      <a:pt x="125855" y="1334770"/>
                      <a:pt x="134110" y="1336040"/>
                    </a:cubicBezTo>
                    <a:cubicBezTo>
                      <a:pt x="141095" y="1337310"/>
                      <a:pt x="143000" y="1343660"/>
                      <a:pt x="149985" y="1344930"/>
                    </a:cubicBezTo>
                    <a:cubicBezTo>
                      <a:pt x="160145" y="1346200"/>
                      <a:pt x="172845" y="1335405"/>
                      <a:pt x="183005" y="1337310"/>
                    </a:cubicBezTo>
                    <a:cubicBezTo>
                      <a:pt x="194435" y="1339215"/>
                      <a:pt x="203960" y="1358265"/>
                      <a:pt x="219835" y="1348740"/>
                    </a:cubicBezTo>
                    <a:cubicBezTo>
                      <a:pt x="222375" y="1347470"/>
                      <a:pt x="218566" y="1340485"/>
                      <a:pt x="221105" y="1339215"/>
                    </a:cubicBezTo>
                    <a:cubicBezTo>
                      <a:pt x="221105" y="1339215"/>
                      <a:pt x="235710" y="1341120"/>
                      <a:pt x="235710" y="1341120"/>
                    </a:cubicBezTo>
                    <a:cubicBezTo>
                      <a:pt x="246505" y="1334770"/>
                      <a:pt x="205230" y="1335405"/>
                      <a:pt x="210310" y="1324610"/>
                    </a:cubicBezTo>
                    <a:cubicBezTo>
                      <a:pt x="212216" y="1320165"/>
                      <a:pt x="217930" y="1319530"/>
                      <a:pt x="222375" y="1316990"/>
                    </a:cubicBezTo>
                    <a:cubicBezTo>
                      <a:pt x="229995" y="1311910"/>
                      <a:pt x="247775" y="1306195"/>
                      <a:pt x="254125" y="1318260"/>
                    </a:cubicBezTo>
                    <a:lnTo>
                      <a:pt x="250316" y="1330325"/>
                    </a:lnTo>
                    <a:cubicBezTo>
                      <a:pt x="253491" y="1339215"/>
                      <a:pt x="263016" y="1329690"/>
                      <a:pt x="264285" y="1330960"/>
                    </a:cubicBezTo>
                    <a:lnTo>
                      <a:pt x="270000" y="1342390"/>
                    </a:lnTo>
                    <a:cubicBezTo>
                      <a:pt x="272541" y="1343660"/>
                      <a:pt x="275716" y="1343025"/>
                      <a:pt x="278255" y="1343025"/>
                    </a:cubicBezTo>
                    <a:cubicBezTo>
                      <a:pt x="286510" y="1343660"/>
                      <a:pt x="294766" y="1344295"/>
                      <a:pt x="302385" y="1344930"/>
                    </a:cubicBezTo>
                    <a:cubicBezTo>
                      <a:pt x="304925" y="1344930"/>
                      <a:pt x="308100" y="1345565"/>
                      <a:pt x="310641" y="1345565"/>
                    </a:cubicBezTo>
                    <a:cubicBezTo>
                      <a:pt x="313180" y="1345565"/>
                      <a:pt x="316355" y="1344930"/>
                      <a:pt x="318895" y="1346200"/>
                    </a:cubicBezTo>
                    <a:cubicBezTo>
                      <a:pt x="333500" y="1351915"/>
                      <a:pt x="343025" y="1370330"/>
                      <a:pt x="357630" y="1376680"/>
                    </a:cubicBezTo>
                    <a:cubicBezTo>
                      <a:pt x="373505" y="1383030"/>
                      <a:pt x="384935" y="1366520"/>
                      <a:pt x="386841" y="1367790"/>
                    </a:cubicBezTo>
                    <a:cubicBezTo>
                      <a:pt x="390650" y="1369695"/>
                      <a:pt x="385570" y="1378585"/>
                      <a:pt x="389380" y="1380490"/>
                    </a:cubicBezTo>
                    <a:cubicBezTo>
                      <a:pt x="394460" y="1383665"/>
                      <a:pt x="399541" y="1376045"/>
                      <a:pt x="404620" y="1379220"/>
                    </a:cubicBezTo>
                    <a:cubicBezTo>
                      <a:pt x="404620" y="1379220"/>
                      <a:pt x="418591" y="1402715"/>
                      <a:pt x="418591" y="1403350"/>
                    </a:cubicBezTo>
                    <a:cubicBezTo>
                      <a:pt x="418591" y="1406525"/>
                      <a:pt x="413510" y="1409700"/>
                      <a:pt x="415416" y="1412240"/>
                    </a:cubicBezTo>
                    <a:cubicBezTo>
                      <a:pt x="426210" y="1426210"/>
                      <a:pt x="420495" y="1408430"/>
                      <a:pt x="431925" y="1414145"/>
                    </a:cubicBezTo>
                    <a:cubicBezTo>
                      <a:pt x="437641" y="1417320"/>
                      <a:pt x="424305" y="1425575"/>
                      <a:pt x="423035" y="1431925"/>
                    </a:cubicBezTo>
                    <a:cubicBezTo>
                      <a:pt x="423035" y="1432560"/>
                      <a:pt x="457325" y="1424305"/>
                      <a:pt x="464310" y="1408430"/>
                    </a:cubicBezTo>
                    <a:cubicBezTo>
                      <a:pt x="466850" y="1403350"/>
                      <a:pt x="461770" y="1367790"/>
                      <a:pt x="467485" y="1383665"/>
                    </a:cubicBezTo>
                    <a:cubicBezTo>
                      <a:pt x="473200" y="1398905"/>
                      <a:pt x="518920" y="1379220"/>
                      <a:pt x="523366" y="1399540"/>
                    </a:cubicBezTo>
                    <a:cubicBezTo>
                      <a:pt x="524000" y="1402080"/>
                      <a:pt x="517650" y="1399540"/>
                      <a:pt x="516380" y="1402080"/>
                    </a:cubicBezTo>
                    <a:lnTo>
                      <a:pt x="526541" y="1409700"/>
                    </a:lnTo>
                    <a:lnTo>
                      <a:pt x="527175" y="1422400"/>
                    </a:lnTo>
                    <a:cubicBezTo>
                      <a:pt x="532255" y="1426210"/>
                      <a:pt x="579245" y="1423035"/>
                      <a:pt x="583055" y="1419225"/>
                    </a:cubicBezTo>
                    <a:cubicBezTo>
                      <a:pt x="586230" y="1416050"/>
                      <a:pt x="583055" y="1409700"/>
                      <a:pt x="586230" y="1407160"/>
                    </a:cubicBezTo>
                    <a:cubicBezTo>
                      <a:pt x="588135" y="1405890"/>
                      <a:pt x="590675" y="1407795"/>
                      <a:pt x="592580" y="1407795"/>
                    </a:cubicBezTo>
                    <a:lnTo>
                      <a:pt x="605280" y="1409065"/>
                    </a:lnTo>
                    <a:cubicBezTo>
                      <a:pt x="610360" y="1405890"/>
                      <a:pt x="610360" y="1397000"/>
                      <a:pt x="615441" y="1394460"/>
                    </a:cubicBezTo>
                    <a:cubicBezTo>
                      <a:pt x="617980" y="1393190"/>
                      <a:pt x="620520" y="1395095"/>
                      <a:pt x="623060" y="1395095"/>
                    </a:cubicBezTo>
                    <a:cubicBezTo>
                      <a:pt x="625600" y="1395095"/>
                      <a:pt x="628141" y="1395730"/>
                      <a:pt x="630680" y="1395730"/>
                    </a:cubicBezTo>
                    <a:cubicBezTo>
                      <a:pt x="644016" y="1397000"/>
                      <a:pt x="657350" y="1397635"/>
                      <a:pt x="670685" y="1397635"/>
                    </a:cubicBezTo>
                    <a:cubicBezTo>
                      <a:pt x="670685" y="1397635"/>
                      <a:pt x="686560" y="1397635"/>
                      <a:pt x="686560" y="1397635"/>
                    </a:cubicBezTo>
                    <a:cubicBezTo>
                      <a:pt x="689735" y="1396365"/>
                      <a:pt x="682116" y="1372235"/>
                      <a:pt x="695450" y="1373505"/>
                    </a:cubicBezTo>
                    <a:cubicBezTo>
                      <a:pt x="699260" y="1374140"/>
                      <a:pt x="698625" y="1381760"/>
                      <a:pt x="702435" y="1383665"/>
                    </a:cubicBezTo>
                    <a:cubicBezTo>
                      <a:pt x="704975" y="1384935"/>
                      <a:pt x="707516" y="1384300"/>
                      <a:pt x="710055" y="1384300"/>
                    </a:cubicBezTo>
                    <a:cubicBezTo>
                      <a:pt x="712595" y="1384300"/>
                      <a:pt x="715770" y="1383665"/>
                      <a:pt x="717675" y="1384935"/>
                    </a:cubicBezTo>
                    <a:cubicBezTo>
                      <a:pt x="717675" y="1384935"/>
                      <a:pt x="724660" y="1398270"/>
                      <a:pt x="724660" y="1398270"/>
                    </a:cubicBezTo>
                    <a:cubicBezTo>
                      <a:pt x="733550" y="1402715"/>
                      <a:pt x="749425" y="1391920"/>
                      <a:pt x="758950" y="1395095"/>
                    </a:cubicBezTo>
                    <a:cubicBezTo>
                      <a:pt x="773555" y="1400175"/>
                      <a:pt x="756410" y="1409700"/>
                      <a:pt x="763395" y="1417320"/>
                    </a:cubicBezTo>
                    <a:cubicBezTo>
                      <a:pt x="769110" y="1424305"/>
                      <a:pt x="784985" y="1440180"/>
                      <a:pt x="791970" y="1429385"/>
                    </a:cubicBezTo>
                    <a:cubicBezTo>
                      <a:pt x="816735" y="1390015"/>
                      <a:pt x="779905" y="1389380"/>
                      <a:pt x="778635" y="1387475"/>
                    </a:cubicBezTo>
                    <a:cubicBezTo>
                      <a:pt x="772920" y="1377950"/>
                      <a:pt x="792605" y="1369060"/>
                      <a:pt x="793241" y="1363345"/>
                    </a:cubicBezTo>
                    <a:cubicBezTo>
                      <a:pt x="795145" y="1347470"/>
                      <a:pt x="761491" y="1326515"/>
                      <a:pt x="764030" y="1310640"/>
                    </a:cubicBezTo>
                    <a:cubicBezTo>
                      <a:pt x="766570" y="1297305"/>
                      <a:pt x="833245" y="1281430"/>
                      <a:pt x="844675" y="1273810"/>
                    </a:cubicBezTo>
                    <a:cubicBezTo>
                      <a:pt x="859916" y="1263015"/>
                      <a:pt x="849755" y="1245235"/>
                      <a:pt x="858645" y="1233805"/>
                    </a:cubicBezTo>
                    <a:cubicBezTo>
                      <a:pt x="868170" y="1221740"/>
                      <a:pt x="884680" y="1249680"/>
                      <a:pt x="892935" y="1245870"/>
                    </a:cubicBezTo>
                    <a:cubicBezTo>
                      <a:pt x="904366" y="1240790"/>
                      <a:pt x="908810" y="1203325"/>
                      <a:pt x="907541" y="1193800"/>
                    </a:cubicBezTo>
                    <a:cubicBezTo>
                      <a:pt x="906270" y="1185545"/>
                      <a:pt x="880870" y="1155065"/>
                      <a:pt x="873250" y="1156335"/>
                    </a:cubicBezTo>
                    <a:cubicBezTo>
                      <a:pt x="871345" y="1156970"/>
                      <a:pt x="872616" y="1162050"/>
                      <a:pt x="870710" y="1162685"/>
                    </a:cubicBezTo>
                    <a:cubicBezTo>
                      <a:pt x="858645" y="1163955"/>
                      <a:pt x="862455" y="1146175"/>
                      <a:pt x="859916" y="1143000"/>
                    </a:cubicBezTo>
                    <a:cubicBezTo>
                      <a:pt x="854835" y="1136015"/>
                      <a:pt x="842135" y="1134745"/>
                      <a:pt x="836420" y="1128395"/>
                    </a:cubicBezTo>
                    <a:cubicBezTo>
                      <a:pt x="828166" y="1119505"/>
                      <a:pt x="827530" y="1101725"/>
                      <a:pt x="818641" y="1092200"/>
                    </a:cubicBezTo>
                    <a:cubicBezTo>
                      <a:pt x="807845" y="1079500"/>
                      <a:pt x="786891" y="1078865"/>
                      <a:pt x="776095" y="1062990"/>
                    </a:cubicBezTo>
                    <a:cubicBezTo>
                      <a:pt x="766570" y="1049020"/>
                      <a:pt x="762760" y="1026160"/>
                      <a:pt x="754505" y="1010920"/>
                    </a:cubicBezTo>
                    <a:lnTo>
                      <a:pt x="749425" y="998220"/>
                    </a:lnTo>
                    <a:cubicBezTo>
                      <a:pt x="752600" y="989330"/>
                      <a:pt x="771650" y="984885"/>
                      <a:pt x="770380" y="972185"/>
                    </a:cubicBezTo>
                    <a:cubicBezTo>
                      <a:pt x="770380" y="972185"/>
                      <a:pt x="760855" y="965200"/>
                      <a:pt x="760855" y="965200"/>
                    </a:cubicBezTo>
                    <a:cubicBezTo>
                      <a:pt x="760855" y="962660"/>
                      <a:pt x="766570" y="961390"/>
                      <a:pt x="765300" y="959485"/>
                    </a:cubicBezTo>
                    <a:cubicBezTo>
                      <a:pt x="764030" y="956945"/>
                      <a:pt x="759585" y="960120"/>
                      <a:pt x="757045" y="958850"/>
                    </a:cubicBezTo>
                    <a:cubicBezTo>
                      <a:pt x="750060" y="955675"/>
                      <a:pt x="720850" y="911860"/>
                      <a:pt x="721485" y="905510"/>
                    </a:cubicBezTo>
                    <a:cubicBezTo>
                      <a:pt x="722755" y="893445"/>
                      <a:pt x="737995" y="897890"/>
                      <a:pt x="741805" y="904240"/>
                    </a:cubicBezTo>
                    <a:cubicBezTo>
                      <a:pt x="741805" y="904240"/>
                      <a:pt x="742441" y="920115"/>
                      <a:pt x="742441" y="920115"/>
                    </a:cubicBezTo>
                    <a:cubicBezTo>
                      <a:pt x="751966" y="925195"/>
                      <a:pt x="752600" y="904875"/>
                      <a:pt x="754505" y="902335"/>
                    </a:cubicBezTo>
                    <a:cubicBezTo>
                      <a:pt x="760855" y="892175"/>
                      <a:pt x="795780" y="875030"/>
                      <a:pt x="807210" y="875665"/>
                    </a:cubicBezTo>
                    <a:cubicBezTo>
                      <a:pt x="812925" y="875665"/>
                      <a:pt x="825625" y="889635"/>
                      <a:pt x="832610" y="883920"/>
                    </a:cubicBezTo>
                    <a:cubicBezTo>
                      <a:pt x="837055" y="880745"/>
                      <a:pt x="833245" y="871220"/>
                      <a:pt x="837691" y="868680"/>
                    </a:cubicBezTo>
                    <a:cubicBezTo>
                      <a:pt x="840230" y="867410"/>
                      <a:pt x="843405" y="869315"/>
                      <a:pt x="846580" y="869315"/>
                    </a:cubicBezTo>
                    <a:cubicBezTo>
                      <a:pt x="849755" y="869315"/>
                      <a:pt x="852930" y="871220"/>
                      <a:pt x="855470" y="869950"/>
                    </a:cubicBezTo>
                    <a:cubicBezTo>
                      <a:pt x="859916" y="867410"/>
                      <a:pt x="870710" y="847725"/>
                      <a:pt x="881505" y="847090"/>
                    </a:cubicBezTo>
                    <a:cubicBezTo>
                      <a:pt x="881505" y="847090"/>
                      <a:pt x="891030" y="854075"/>
                      <a:pt x="891030" y="854075"/>
                    </a:cubicBezTo>
                    <a:cubicBezTo>
                      <a:pt x="897380" y="851535"/>
                      <a:pt x="898650" y="836295"/>
                      <a:pt x="905000" y="833120"/>
                    </a:cubicBezTo>
                    <a:cubicBezTo>
                      <a:pt x="914525" y="828040"/>
                      <a:pt x="931035" y="836930"/>
                      <a:pt x="941195" y="832485"/>
                    </a:cubicBezTo>
                    <a:cubicBezTo>
                      <a:pt x="941195" y="832485"/>
                      <a:pt x="945641" y="823595"/>
                      <a:pt x="945641" y="823595"/>
                    </a:cubicBezTo>
                    <a:cubicBezTo>
                      <a:pt x="955166" y="819150"/>
                      <a:pt x="970405" y="819150"/>
                      <a:pt x="981200" y="815340"/>
                    </a:cubicBezTo>
                    <a:cubicBezTo>
                      <a:pt x="986916" y="813435"/>
                      <a:pt x="1002791" y="810260"/>
                      <a:pt x="1007235" y="805815"/>
                    </a:cubicBezTo>
                    <a:cubicBezTo>
                      <a:pt x="1016125" y="796290"/>
                      <a:pt x="981200" y="788035"/>
                      <a:pt x="1009141" y="782955"/>
                    </a:cubicBezTo>
                    <a:cubicBezTo>
                      <a:pt x="1011680" y="782320"/>
                      <a:pt x="1014855" y="781050"/>
                      <a:pt x="1017395" y="781685"/>
                    </a:cubicBezTo>
                    <a:cubicBezTo>
                      <a:pt x="1038350" y="786765"/>
                      <a:pt x="1024380" y="795655"/>
                      <a:pt x="1027555" y="804545"/>
                    </a:cubicBezTo>
                    <a:lnTo>
                      <a:pt x="1037716" y="805180"/>
                    </a:lnTo>
                    <a:cubicBezTo>
                      <a:pt x="1039620" y="808355"/>
                      <a:pt x="1032000" y="829945"/>
                      <a:pt x="1054225" y="824865"/>
                    </a:cubicBezTo>
                    <a:cubicBezTo>
                      <a:pt x="1058035" y="824230"/>
                      <a:pt x="1087245" y="751205"/>
                      <a:pt x="1087245" y="742315"/>
                    </a:cubicBezTo>
                    <a:cubicBezTo>
                      <a:pt x="1088516" y="738505"/>
                      <a:pt x="1082800" y="712470"/>
                      <a:pt x="1077720" y="70548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37"/>
              <p:cNvSpPr/>
              <p:nvPr/>
            </p:nvSpPr>
            <p:spPr>
              <a:xfrm>
                <a:off x="9157062" y="3103705"/>
                <a:ext cx="69141" cy="85279"/>
              </a:xfrm>
              <a:custGeom>
                <a:avLst/>
                <a:gdLst/>
                <a:ahLst/>
                <a:cxnLst/>
                <a:rect l="l" t="t" r="r" b="b"/>
                <a:pathLst>
                  <a:path w="69141" h="85279" extrusionOk="0">
                    <a:moveTo>
                      <a:pt x="8890" y="68120"/>
                    </a:moveTo>
                    <a:cubicBezTo>
                      <a:pt x="12065" y="74470"/>
                      <a:pt x="1905" y="77010"/>
                      <a:pt x="15240" y="78280"/>
                    </a:cubicBezTo>
                    <a:cubicBezTo>
                      <a:pt x="18415" y="78280"/>
                      <a:pt x="23495" y="69390"/>
                      <a:pt x="22861" y="72565"/>
                    </a:cubicBezTo>
                    <a:cubicBezTo>
                      <a:pt x="22225" y="77010"/>
                      <a:pt x="17145" y="84630"/>
                      <a:pt x="29211" y="85265"/>
                    </a:cubicBezTo>
                    <a:cubicBezTo>
                      <a:pt x="33655" y="85900"/>
                      <a:pt x="53340" y="65580"/>
                      <a:pt x="54611" y="68755"/>
                    </a:cubicBezTo>
                    <a:cubicBezTo>
                      <a:pt x="55245" y="70660"/>
                      <a:pt x="59055" y="66850"/>
                      <a:pt x="64770" y="78915"/>
                    </a:cubicBezTo>
                    <a:cubicBezTo>
                      <a:pt x="66040" y="81455"/>
                      <a:pt x="65405" y="72565"/>
                      <a:pt x="67311" y="70025"/>
                    </a:cubicBezTo>
                    <a:cubicBezTo>
                      <a:pt x="70486" y="65580"/>
                      <a:pt x="69850" y="58595"/>
                      <a:pt x="62865" y="54150"/>
                    </a:cubicBezTo>
                    <a:cubicBezTo>
                      <a:pt x="30480" y="33830"/>
                      <a:pt x="69850" y="38275"/>
                      <a:pt x="65405" y="23035"/>
                    </a:cubicBezTo>
                    <a:cubicBezTo>
                      <a:pt x="63500" y="17955"/>
                      <a:pt x="58420" y="19860"/>
                      <a:pt x="55245" y="20495"/>
                    </a:cubicBezTo>
                    <a:cubicBezTo>
                      <a:pt x="13970" y="23670"/>
                      <a:pt x="50800" y="-2365"/>
                      <a:pt x="34290" y="175"/>
                    </a:cubicBezTo>
                    <a:cubicBezTo>
                      <a:pt x="33020" y="175"/>
                      <a:pt x="16511" y="1445"/>
                      <a:pt x="17145" y="3985"/>
                    </a:cubicBezTo>
                    <a:cubicBezTo>
                      <a:pt x="22861" y="32560"/>
                      <a:pt x="25400" y="23035"/>
                      <a:pt x="12700" y="22400"/>
                    </a:cubicBezTo>
                    <a:cubicBezTo>
                      <a:pt x="10795" y="22400"/>
                      <a:pt x="7620" y="20495"/>
                      <a:pt x="6350" y="21765"/>
                    </a:cubicBezTo>
                    <a:cubicBezTo>
                      <a:pt x="2540" y="25575"/>
                      <a:pt x="19050" y="33195"/>
                      <a:pt x="18415" y="35100"/>
                    </a:cubicBezTo>
                    <a:lnTo>
                      <a:pt x="8890" y="40180"/>
                    </a:lnTo>
                    <a:cubicBezTo>
                      <a:pt x="4445" y="43990"/>
                      <a:pt x="9525" y="44625"/>
                      <a:pt x="13336" y="52880"/>
                    </a:cubicBezTo>
                    <a:cubicBezTo>
                      <a:pt x="13970" y="54150"/>
                      <a:pt x="18415" y="52880"/>
                      <a:pt x="17145" y="53515"/>
                    </a:cubicBezTo>
                    <a:cubicBezTo>
                      <a:pt x="7620" y="56690"/>
                      <a:pt x="3811" y="50975"/>
                      <a:pt x="0" y="61135"/>
                    </a:cubicBezTo>
                    <a:cubicBezTo>
                      <a:pt x="0" y="61135"/>
                      <a:pt x="6986" y="64945"/>
                      <a:pt x="8890" y="6812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37"/>
              <p:cNvSpPr/>
              <p:nvPr/>
            </p:nvSpPr>
            <p:spPr>
              <a:xfrm>
                <a:off x="8921477" y="3104795"/>
                <a:ext cx="33977" cy="22017"/>
              </a:xfrm>
              <a:custGeom>
                <a:avLst/>
                <a:gdLst/>
                <a:ahLst/>
                <a:cxnLst/>
                <a:rect l="l" t="t" r="r" b="b"/>
                <a:pathLst>
                  <a:path w="33977" h="22017" extrusionOk="0">
                    <a:moveTo>
                      <a:pt x="27305" y="20674"/>
                    </a:moveTo>
                    <a:cubicBezTo>
                      <a:pt x="29210" y="20674"/>
                      <a:pt x="33020" y="23214"/>
                      <a:pt x="33655" y="21309"/>
                    </a:cubicBezTo>
                    <a:cubicBezTo>
                      <a:pt x="36830" y="13054"/>
                      <a:pt x="15875" y="-12981"/>
                      <a:pt x="0" y="7974"/>
                    </a:cubicBezTo>
                    <a:cubicBezTo>
                      <a:pt x="4445" y="17499"/>
                      <a:pt x="14605" y="18769"/>
                      <a:pt x="27305" y="2067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8" name="Google Shape;358;p37"/>
            <p:cNvSpPr/>
            <p:nvPr/>
          </p:nvSpPr>
          <p:spPr>
            <a:xfrm>
              <a:off x="10020206" y="2492764"/>
              <a:ext cx="771232" cy="432166"/>
            </a:xfrm>
            <a:custGeom>
              <a:avLst/>
              <a:gdLst/>
              <a:ahLst/>
              <a:cxnLst/>
              <a:rect l="l" t="t" r="r" b="b"/>
              <a:pathLst>
                <a:path w="771232" h="432166" extrusionOk="0">
                  <a:moveTo>
                    <a:pt x="22681" y="384421"/>
                  </a:moveTo>
                  <a:cubicBezTo>
                    <a:pt x="30302" y="379976"/>
                    <a:pt x="31571" y="362831"/>
                    <a:pt x="38556" y="356481"/>
                  </a:cubicBezTo>
                  <a:cubicBezTo>
                    <a:pt x="53796" y="343146"/>
                    <a:pt x="100787" y="322826"/>
                    <a:pt x="121106" y="320921"/>
                  </a:cubicBezTo>
                  <a:cubicBezTo>
                    <a:pt x="142062" y="319016"/>
                    <a:pt x="166192" y="331716"/>
                    <a:pt x="187146" y="327906"/>
                  </a:cubicBezTo>
                  <a:cubicBezTo>
                    <a:pt x="191592" y="327271"/>
                    <a:pt x="201752" y="317111"/>
                    <a:pt x="206196" y="317746"/>
                  </a:cubicBezTo>
                  <a:cubicBezTo>
                    <a:pt x="211912" y="319016"/>
                    <a:pt x="216992" y="341241"/>
                    <a:pt x="224612" y="338701"/>
                  </a:cubicBezTo>
                  <a:cubicBezTo>
                    <a:pt x="224612" y="338701"/>
                    <a:pt x="232867" y="326001"/>
                    <a:pt x="232867" y="326001"/>
                  </a:cubicBezTo>
                  <a:cubicBezTo>
                    <a:pt x="246202" y="316476"/>
                    <a:pt x="256362" y="330446"/>
                    <a:pt x="268427" y="330446"/>
                  </a:cubicBezTo>
                  <a:cubicBezTo>
                    <a:pt x="276046" y="330446"/>
                    <a:pt x="283667" y="322826"/>
                    <a:pt x="291287" y="323461"/>
                  </a:cubicBezTo>
                  <a:cubicBezTo>
                    <a:pt x="305892" y="323461"/>
                    <a:pt x="321767" y="340606"/>
                    <a:pt x="336371" y="339971"/>
                  </a:cubicBezTo>
                  <a:cubicBezTo>
                    <a:pt x="342721" y="339336"/>
                    <a:pt x="349071" y="329176"/>
                    <a:pt x="355421" y="329811"/>
                  </a:cubicBezTo>
                  <a:cubicBezTo>
                    <a:pt x="364946" y="330446"/>
                    <a:pt x="369392" y="344416"/>
                    <a:pt x="380821" y="334256"/>
                  </a:cubicBezTo>
                  <a:cubicBezTo>
                    <a:pt x="389077" y="327271"/>
                    <a:pt x="397331" y="299966"/>
                    <a:pt x="412571" y="301871"/>
                  </a:cubicBezTo>
                  <a:cubicBezTo>
                    <a:pt x="428446" y="303776"/>
                    <a:pt x="425271" y="344416"/>
                    <a:pt x="444321" y="348861"/>
                  </a:cubicBezTo>
                  <a:cubicBezTo>
                    <a:pt x="444321" y="348861"/>
                    <a:pt x="460831" y="349496"/>
                    <a:pt x="460831" y="349496"/>
                  </a:cubicBezTo>
                  <a:cubicBezTo>
                    <a:pt x="469087" y="350131"/>
                    <a:pt x="477342" y="350131"/>
                    <a:pt x="485596" y="350766"/>
                  </a:cubicBezTo>
                  <a:cubicBezTo>
                    <a:pt x="488137" y="350766"/>
                    <a:pt x="491312" y="350766"/>
                    <a:pt x="493852" y="350766"/>
                  </a:cubicBezTo>
                  <a:cubicBezTo>
                    <a:pt x="496392" y="350766"/>
                    <a:pt x="499567" y="350131"/>
                    <a:pt x="502106" y="351401"/>
                  </a:cubicBezTo>
                  <a:cubicBezTo>
                    <a:pt x="523696" y="360926"/>
                    <a:pt x="570687" y="423156"/>
                    <a:pt x="596087" y="430776"/>
                  </a:cubicBezTo>
                  <a:cubicBezTo>
                    <a:pt x="633552" y="440936"/>
                    <a:pt x="639267" y="392041"/>
                    <a:pt x="663396" y="393946"/>
                  </a:cubicBezTo>
                  <a:cubicBezTo>
                    <a:pt x="667842" y="394581"/>
                    <a:pt x="674192" y="405376"/>
                    <a:pt x="678637" y="404741"/>
                  </a:cubicBezTo>
                  <a:cubicBezTo>
                    <a:pt x="678637" y="404741"/>
                    <a:pt x="684987" y="395216"/>
                    <a:pt x="684987" y="394581"/>
                  </a:cubicBezTo>
                  <a:cubicBezTo>
                    <a:pt x="688162" y="393946"/>
                    <a:pt x="691337" y="395216"/>
                    <a:pt x="693877" y="395851"/>
                  </a:cubicBezTo>
                  <a:cubicBezTo>
                    <a:pt x="697052" y="396486"/>
                    <a:pt x="700227" y="396486"/>
                    <a:pt x="702767" y="397121"/>
                  </a:cubicBezTo>
                  <a:cubicBezTo>
                    <a:pt x="705942" y="397756"/>
                    <a:pt x="709117" y="399661"/>
                    <a:pt x="711656" y="398391"/>
                  </a:cubicBezTo>
                  <a:cubicBezTo>
                    <a:pt x="712292" y="397756"/>
                    <a:pt x="723721" y="361561"/>
                    <a:pt x="728802" y="353306"/>
                  </a:cubicBezTo>
                  <a:cubicBezTo>
                    <a:pt x="737692" y="339971"/>
                    <a:pt x="759281" y="334256"/>
                    <a:pt x="767537" y="320921"/>
                  </a:cubicBezTo>
                  <a:cubicBezTo>
                    <a:pt x="779602" y="301236"/>
                    <a:pt x="758646" y="281551"/>
                    <a:pt x="754202" y="265041"/>
                  </a:cubicBezTo>
                  <a:lnTo>
                    <a:pt x="756742" y="255516"/>
                  </a:lnTo>
                  <a:cubicBezTo>
                    <a:pt x="754202" y="251706"/>
                    <a:pt x="746581" y="254246"/>
                    <a:pt x="744042" y="250436"/>
                  </a:cubicBezTo>
                  <a:cubicBezTo>
                    <a:pt x="744042" y="250436"/>
                    <a:pt x="738962" y="232656"/>
                    <a:pt x="738962" y="232656"/>
                  </a:cubicBezTo>
                  <a:cubicBezTo>
                    <a:pt x="736421" y="228846"/>
                    <a:pt x="730706" y="228211"/>
                    <a:pt x="727531" y="224401"/>
                  </a:cubicBezTo>
                  <a:cubicBezTo>
                    <a:pt x="721181" y="216781"/>
                    <a:pt x="736421" y="205351"/>
                    <a:pt x="721817" y="200271"/>
                  </a:cubicBezTo>
                  <a:cubicBezTo>
                    <a:pt x="715467" y="198366"/>
                    <a:pt x="703402" y="206621"/>
                    <a:pt x="699592" y="205351"/>
                  </a:cubicBezTo>
                  <a:cubicBezTo>
                    <a:pt x="698956" y="205351"/>
                    <a:pt x="711021" y="168521"/>
                    <a:pt x="709752" y="164711"/>
                  </a:cubicBezTo>
                  <a:lnTo>
                    <a:pt x="700227" y="156456"/>
                  </a:lnTo>
                  <a:cubicBezTo>
                    <a:pt x="701496" y="151376"/>
                    <a:pt x="727531" y="133596"/>
                    <a:pt x="712292" y="118356"/>
                  </a:cubicBezTo>
                  <a:cubicBezTo>
                    <a:pt x="704671" y="110736"/>
                    <a:pt x="682446" y="109466"/>
                    <a:pt x="677367" y="100576"/>
                  </a:cubicBezTo>
                  <a:cubicBezTo>
                    <a:pt x="668477" y="84066"/>
                    <a:pt x="683717" y="81526"/>
                    <a:pt x="658317" y="84066"/>
                  </a:cubicBezTo>
                  <a:cubicBezTo>
                    <a:pt x="655142" y="91051"/>
                    <a:pt x="614502" y="69461"/>
                    <a:pt x="608787" y="70096"/>
                  </a:cubicBezTo>
                  <a:cubicBezTo>
                    <a:pt x="596721" y="71366"/>
                    <a:pt x="586562" y="94226"/>
                    <a:pt x="574496" y="94226"/>
                  </a:cubicBezTo>
                  <a:cubicBezTo>
                    <a:pt x="569417" y="94226"/>
                    <a:pt x="519887" y="54221"/>
                    <a:pt x="517346" y="49776"/>
                  </a:cubicBezTo>
                  <a:lnTo>
                    <a:pt x="517981" y="37711"/>
                  </a:lnTo>
                  <a:cubicBezTo>
                    <a:pt x="515442" y="35806"/>
                    <a:pt x="512267" y="37711"/>
                    <a:pt x="509092" y="37076"/>
                  </a:cubicBezTo>
                  <a:cubicBezTo>
                    <a:pt x="509092" y="37076"/>
                    <a:pt x="491946" y="36441"/>
                    <a:pt x="491946" y="36441"/>
                  </a:cubicBezTo>
                  <a:cubicBezTo>
                    <a:pt x="488137" y="34536"/>
                    <a:pt x="490042" y="26281"/>
                    <a:pt x="486231" y="24376"/>
                  </a:cubicBezTo>
                  <a:cubicBezTo>
                    <a:pt x="481787" y="22471"/>
                    <a:pt x="477342" y="29456"/>
                    <a:pt x="472896" y="28186"/>
                  </a:cubicBezTo>
                  <a:cubicBezTo>
                    <a:pt x="462737" y="25646"/>
                    <a:pt x="451306" y="-2929"/>
                    <a:pt x="438606" y="246"/>
                  </a:cubicBezTo>
                  <a:cubicBezTo>
                    <a:pt x="435431" y="881"/>
                    <a:pt x="440512" y="12946"/>
                    <a:pt x="437971" y="15486"/>
                  </a:cubicBezTo>
                  <a:cubicBezTo>
                    <a:pt x="433527" y="20566"/>
                    <a:pt x="428446" y="1516"/>
                    <a:pt x="418287" y="4691"/>
                  </a:cubicBezTo>
                  <a:cubicBezTo>
                    <a:pt x="397967" y="11041"/>
                    <a:pt x="354787" y="44696"/>
                    <a:pt x="340181" y="45966"/>
                  </a:cubicBezTo>
                  <a:lnTo>
                    <a:pt x="338912" y="45966"/>
                  </a:lnTo>
                  <a:cubicBezTo>
                    <a:pt x="338277" y="49141"/>
                    <a:pt x="337642" y="52316"/>
                    <a:pt x="337642" y="55491"/>
                  </a:cubicBezTo>
                  <a:cubicBezTo>
                    <a:pt x="336371" y="87241"/>
                    <a:pt x="368756" y="127246"/>
                    <a:pt x="355421" y="161536"/>
                  </a:cubicBezTo>
                  <a:cubicBezTo>
                    <a:pt x="350342" y="175506"/>
                    <a:pt x="300812" y="215511"/>
                    <a:pt x="286842" y="214241"/>
                  </a:cubicBezTo>
                  <a:cubicBezTo>
                    <a:pt x="272871" y="212971"/>
                    <a:pt x="274142" y="207891"/>
                    <a:pt x="263346" y="202811"/>
                  </a:cubicBezTo>
                  <a:cubicBezTo>
                    <a:pt x="253821" y="198366"/>
                    <a:pt x="244931" y="202811"/>
                    <a:pt x="238581" y="191381"/>
                  </a:cubicBezTo>
                  <a:cubicBezTo>
                    <a:pt x="230327" y="178046"/>
                    <a:pt x="232867" y="155186"/>
                    <a:pt x="222706" y="143121"/>
                  </a:cubicBezTo>
                  <a:cubicBezTo>
                    <a:pt x="218896" y="138676"/>
                    <a:pt x="208102" y="138676"/>
                    <a:pt x="203021" y="134866"/>
                  </a:cubicBezTo>
                  <a:cubicBezTo>
                    <a:pt x="183337" y="117721"/>
                    <a:pt x="161746" y="103116"/>
                    <a:pt x="164921" y="75176"/>
                  </a:cubicBezTo>
                  <a:cubicBezTo>
                    <a:pt x="164921" y="72636"/>
                    <a:pt x="160477" y="76446"/>
                    <a:pt x="157937" y="77081"/>
                  </a:cubicBezTo>
                  <a:cubicBezTo>
                    <a:pt x="138252" y="82161"/>
                    <a:pt x="123012" y="98671"/>
                    <a:pt x="103327" y="104386"/>
                  </a:cubicBezTo>
                  <a:cubicBezTo>
                    <a:pt x="93802" y="107561"/>
                    <a:pt x="83006" y="103116"/>
                    <a:pt x="74117" y="111371"/>
                  </a:cubicBezTo>
                  <a:cubicBezTo>
                    <a:pt x="34112" y="146931"/>
                    <a:pt x="55067" y="190111"/>
                    <a:pt x="39827" y="218686"/>
                  </a:cubicBezTo>
                  <a:cubicBezTo>
                    <a:pt x="32842" y="231386"/>
                    <a:pt x="12521" y="235196"/>
                    <a:pt x="6806" y="246626"/>
                  </a:cubicBezTo>
                  <a:cubicBezTo>
                    <a:pt x="5537" y="249166"/>
                    <a:pt x="6806" y="252976"/>
                    <a:pt x="6806" y="255516"/>
                  </a:cubicBezTo>
                  <a:cubicBezTo>
                    <a:pt x="6806" y="258691"/>
                    <a:pt x="6806" y="261866"/>
                    <a:pt x="6806" y="264406"/>
                  </a:cubicBezTo>
                  <a:cubicBezTo>
                    <a:pt x="6806" y="273931"/>
                    <a:pt x="-2083" y="292346"/>
                    <a:pt x="456" y="301236"/>
                  </a:cubicBezTo>
                  <a:cubicBezTo>
                    <a:pt x="1092" y="303141"/>
                    <a:pt x="2362" y="304411"/>
                    <a:pt x="3631" y="305681"/>
                  </a:cubicBezTo>
                  <a:cubicBezTo>
                    <a:pt x="3631" y="305681"/>
                    <a:pt x="3631" y="305681"/>
                    <a:pt x="3631" y="305681"/>
                  </a:cubicBezTo>
                  <a:cubicBezTo>
                    <a:pt x="8712" y="310761"/>
                    <a:pt x="16331" y="315206"/>
                    <a:pt x="11252" y="325366"/>
                  </a:cubicBezTo>
                  <a:cubicBezTo>
                    <a:pt x="8077" y="331716"/>
                    <a:pt x="5537" y="308856"/>
                    <a:pt x="3631" y="305681"/>
                  </a:cubicBezTo>
                  <a:cubicBezTo>
                    <a:pt x="3631" y="305681"/>
                    <a:pt x="3631" y="305681"/>
                    <a:pt x="3631" y="305681"/>
                  </a:cubicBezTo>
                  <a:cubicBezTo>
                    <a:pt x="2996" y="305046"/>
                    <a:pt x="2996" y="305681"/>
                    <a:pt x="2362" y="307586"/>
                  </a:cubicBezTo>
                  <a:cubicBezTo>
                    <a:pt x="1092" y="315206"/>
                    <a:pt x="2996" y="350131"/>
                    <a:pt x="5537" y="383786"/>
                  </a:cubicBezTo>
                  <a:lnTo>
                    <a:pt x="8712" y="384421"/>
                  </a:lnTo>
                  <a:cubicBezTo>
                    <a:pt x="6171" y="385056"/>
                    <a:pt x="22681" y="384421"/>
                    <a:pt x="22681" y="384421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9" name="Google Shape;359;p37"/>
            <p:cNvGrpSpPr/>
            <p:nvPr/>
          </p:nvGrpSpPr>
          <p:grpSpPr>
            <a:xfrm>
              <a:off x="8426215" y="263525"/>
              <a:ext cx="2338410" cy="2168241"/>
              <a:chOff x="8426215" y="263525"/>
              <a:chExt cx="2338410" cy="2168241"/>
            </a:xfrm>
          </p:grpSpPr>
          <p:sp>
            <p:nvSpPr>
              <p:cNvPr id="360" name="Google Shape;360;p37"/>
              <p:cNvSpPr/>
              <p:nvPr/>
            </p:nvSpPr>
            <p:spPr>
              <a:xfrm>
                <a:off x="9943955" y="424484"/>
                <a:ext cx="32892" cy="30739"/>
              </a:xfrm>
              <a:custGeom>
                <a:avLst/>
                <a:gdLst/>
                <a:ahLst/>
                <a:cxnLst/>
                <a:rect l="l" t="t" r="r" b="b"/>
                <a:pathLst>
                  <a:path w="32892" h="30739" extrusionOk="0">
                    <a:moveTo>
                      <a:pt x="6222" y="27635"/>
                    </a:moveTo>
                    <a:cubicBezTo>
                      <a:pt x="6222" y="27635"/>
                      <a:pt x="27812" y="34620"/>
                      <a:pt x="31622" y="27635"/>
                    </a:cubicBezTo>
                    <a:cubicBezTo>
                      <a:pt x="32892" y="25730"/>
                      <a:pt x="32892" y="4775"/>
                      <a:pt x="32892" y="4140"/>
                    </a:cubicBezTo>
                    <a:cubicBezTo>
                      <a:pt x="20827" y="-10465"/>
                      <a:pt x="-14098" y="17475"/>
                      <a:pt x="6222" y="2763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37"/>
              <p:cNvSpPr/>
              <p:nvPr/>
            </p:nvSpPr>
            <p:spPr>
              <a:xfrm>
                <a:off x="9651682" y="516642"/>
                <a:ext cx="106619" cy="94157"/>
              </a:xfrm>
              <a:custGeom>
                <a:avLst/>
                <a:gdLst/>
                <a:ahLst/>
                <a:cxnLst/>
                <a:rect l="l" t="t" r="r" b="b"/>
                <a:pathLst>
                  <a:path w="106619" h="94157" extrusionOk="0">
                    <a:moveTo>
                      <a:pt x="19730" y="93593"/>
                    </a:moveTo>
                    <a:cubicBezTo>
                      <a:pt x="21635" y="93593"/>
                      <a:pt x="24175" y="94863"/>
                      <a:pt x="26080" y="93593"/>
                    </a:cubicBezTo>
                    <a:cubicBezTo>
                      <a:pt x="34970" y="89783"/>
                      <a:pt x="41955" y="70733"/>
                      <a:pt x="54655" y="65018"/>
                    </a:cubicBezTo>
                    <a:cubicBezTo>
                      <a:pt x="66085" y="59938"/>
                      <a:pt x="55290" y="72638"/>
                      <a:pt x="55925" y="73273"/>
                    </a:cubicBezTo>
                    <a:cubicBezTo>
                      <a:pt x="57195" y="75178"/>
                      <a:pt x="97200" y="72638"/>
                      <a:pt x="96565" y="66288"/>
                    </a:cubicBezTo>
                    <a:cubicBezTo>
                      <a:pt x="95930" y="62478"/>
                      <a:pt x="86405" y="63748"/>
                      <a:pt x="87675" y="60573"/>
                    </a:cubicBezTo>
                    <a:cubicBezTo>
                      <a:pt x="88310" y="58668"/>
                      <a:pt x="93390" y="60573"/>
                      <a:pt x="94025" y="58033"/>
                    </a:cubicBezTo>
                    <a:cubicBezTo>
                      <a:pt x="94660" y="56128"/>
                      <a:pt x="90850" y="54858"/>
                      <a:pt x="90215" y="52318"/>
                    </a:cubicBezTo>
                    <a:cubicBezTo>
                      <a:pt x="89580" y="49778"/>
                      <a:pt x="88945" y="46603"/>
                      <a:pt x="90215" y="44063"/>
                    </a:cubicBezTo>
                    <a:cubicBezTo>
                      <a:pt x="90215" y="44063"/>
                      <a:pt x="104185" y="42158"/>
                      <a:pt x="104820" y="41523"/>
                    </a:cubicBezTo>
                    <a:cubicBezTo>
                      <a:pt x="112440" y="31363"/>
                      <a:pt x="93390" y="30093"/>
                      <a:pt x="93390" y="28188"/>
                    </a:cubicBezTo>
                    <a:cubicBezTo>
                      <a:pt x="93390" y="24378"/>
                      <a:pt x="101010" y="24378"/>
                      <a:pt x="101645" y="20568"/>
                    </a:cubicBezTo>
                    <a:cubicBezTo>
                      <a:pt x="102280" y="5963"/>
                      <a:pt x="83230" y="29458"/>
                      <a:pt x="83230" y="22473"/>
                    </a:cubicBezTo>
                    <a:cubicBezTo>
                      <a:pt x="83230" y="12313"/>
                      <a:pt x="92120" y="13583"/>
                      <a:pt x="85135" y="4058"/>
                    </a:cubicBezTo>
                    <a:cubicBezTo>
                      <a:pt x="84500" y="2788"/>
                      <a:pt x="83230" y="7233"/>
                      <a:pt x="81960" y="7868"/>
                    </a:cubicBezTo>
                    <a:cubicBezTo>
                      <a:pt x="78150" y="9138"/>
                      <a:pt x="67355" y="-6737"/>
                      <a:pt x="73070" y="9138"/>
                    </a:cubicBezTo>
                    <a:cubicBezTo>
                      <a:pt x="73705" y="11043"/>
                      <a:pt x="75610" y="12948"/>
                      <a:pt x="74975" y="14218"/>
                    </a:cubicBezTo>
                    <a:cubicBezTo>
                      <a:pt x="74340" y="16123"/>
                      <a:pt x="71165" y="17393"/>
                      <a:pt x="69895" y="16758"/>
                    </a:cubicBezTo>
                    <a:cubicBezTo>
                      <a:pt x="66720" y="15488"/>
                      <a:pt x="63545" y="-2292"/>
                      <a:pt x="57195" y="248"/>
                    </a:cubicBezTo>
                    <a:cubicBezTo>
                      <a:pt x="51480" y="2788"/>
                      <a:pt x="64815" y="14218"/>
                      <a:pt x="64815" y="16123"/>
                    </a:cubicBezTo>
                    <a:cubicBezTo>
                      <a:pt x="62275" y="26283"/>
                      <a:pt x="48940" y="7868"/>
                      <a:pt x="43860" y="10408"/>
                    </a:cubicBezTo>
                    <a:cubicBezTo>
                      <a:pt x="40050" y="12313"/>
                      <a:pt x="53385" y="18663"/>
                      <a:pt x="50210" y="21203"/>
                    </a:cubicBezTo>
                    <a:cubicBezTo>
                      <a:pt x="45765" y="24378"/>
                      <a:pt x="32430" y="12948"/>
                      <a:pt x="34970" y="18028"/>
                    </a:cubicBezTo>
                    <a:cubicBezTo>
                      <a:pt x="36875" y="22473"/>
                      <a:pt x="58465" y="29458"/>
                      <a:pt x="57830" y="29458"/>
                    </a:cubicBezTo>
                    <a:cubicBezTo>
                      <a:pt x="54020" y="30728"/>
                      <a:pt x="35605" y="24378"/>
                      <a:pt x="45765" y="31998"/>
                    </a:cubicBezTo>
                    <a:cubicBezTo>
                      <a:pt x="47670" y="33268"/>
                      <a:pt x="51480" y="37078"/>
                      <a:pt x="49575" y="37713"/>
                    </a:cubicBezTo>
                    <a:cubicBezTo>
                      <a:pt x="36875" y="38348"/>
                      <a:pt x="28620" y="27553"/>
                      <a:pt x="16555" y="35173"/>
                    </a:cubicBezTo>
                    <a:cubicBezTo>
                      <a:pt x="14650" y="36443"/>
                      <a:pt x="9570" y="36443"/>
                      <a:pt x="10205" y="38983"/>
                    </a:cubicBezTo>
                    <a:cubicBezTo>
                      <a:pt x="10840" y="39618"/>
                      <a:pt x="30525" y="37713"/>
                      <a:pt x="28620" y="42158"/>
                    </a:cubicBezTo>
                    <a:cubicBezTo>
                      <a:pt x="27350" y="45333"/>
                      <a:pt x="11475" y="45333"/>
                      <a:pt x="11475" y="46603"/>
                    </a:cubicBezTo>
                    <a:lnTo>
                      <a:pt x="22905" y="52318"/>
                    </a:lnTo>
                    <a:cubicBezTo>
                      <a:pt x="26080" y="56763"/>
                      <a:pt x="16555" y="59938"/>
                      <a:pt x="18460" y="62478"/>
                    </a:cubicBezTo>
                    <a:cubicBezTo>
                      <a:pt x="20365" y="66923"/>
                      <a:pt x="30525" y="57398"/>
                      <a:pt x="27350" y="68193"/>
                    </a:cubicBezTo>
                    <a:cubicBezTo>
                      <a:pt x="24810" y="79623"/>
                      <a:pt x="-1225" y="68193"/>
                      <a:pt x="45" y="80258"/>
                    </a:cubicBezTo>
                    <a:cubicBezTo>
                      <a:pt x="45" y="96768"/>
                      <a:pt x="41320" y="73273"/>
                      <a:pt x="19730" y="9359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37"/>
              <p:cNvSpPr/>
              <p:nvPr/>
            </p:nvSpPr>
            <p:spPr>
              <a:xfrm>
                <a:off x="9550762" y="564543"/>
                <a:ext cx="60971" cy="67651"/>
              </a:xfrm>
              <a:custGeom>
                <a:avLst/>
                <a:gdLst/>
                <a:ahLst/>
                <a:cxnLst/>
                <a:rect l="l" t="t" r="r" b="b"/>
                <a:pathLst>
                  <a:path w="60971" h="67651" extrusionOk="0">
                    <a:moveTo>
                      <a:pt x="11430" y="44422"/>
                    </a:moveTo>
                    <a:cubicBezTo>
                      <a:pt x="13336" y="43151"/>
                      <a:pt x="13970" y="49501"/>
                      <a:pt x="16511" y="50137"/>
                    </a:cubicBezTo>
                    <a:cubicBezTo>
                      <a:pt x="34290" y="55216"/>
                      <a:pt x="61595" y="19657"/>
                      <a:pt x="60961" y="4416"/>
                    </a:cubicBezTo>
                    <a:cubicBezTo>
                      <a:pt x="60325" y="-15903"/>
                      <a:pt x="1270" y="39341"/>
                      <a:pt x="0" y="59662"/>
                    </a:cubicBezTo>
                    <a:cubicBezTo>
                      <a:pt x="10161" y="83792"/>
                      <a:pt x="8890" y="45691"/>
                      <a:pt x="11430" y="4442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37"/>
              <p:cNvSpPr/>
              <p:nvPr/>
            </p:nvSpPr>
            <p:spPr>
              <a:xfrm>
                <a:off x="9457334" y="608215"/>
                <a:ext cx="83362" cy="66886"/>
              </a:xfrm>
              <a:custGeom>
                <a:avLst/>
                <a:gdLst/>
                <a:ahLst/>
                <a:cxnLst/>
                <a:rect l="l" t="t" r="r" b="b"/>
                <a:pathLst>
                  <a:path w="83362" h="66886" extrusionOk="0">
                    <a:moveTo>
                      <a:pt x="24849" y="47105"/>
                    </a:moveTo>
                    <a:cubicBezTo>
                      <a:pt x="28024" y="45835"/>
                      <a:pt x="59774" y="53455"/>
                      <a:pt x="55964" y="40755"/>
                    </a:cubicBezTo>
                    <a:cubicBezTo>
                      <a:pt x="55328" y="38850"/>
                      <a:pt x="76918" y="44565"/>
                      <a:pt x="54693" y="51550"/>
                    </a:cubicBezTo>
                    <a:cubicBezTo>
                      <a:pt x="47074" y="54090"/>
                      <a:pt x="41358" y="57265"/>
                      <a:pt x="35008" y="61075"/>
                    </a:cubicBezTo>
                    <a:cubicBezTo>
                      <a:pt x="51518" y="68695"/>
                      <a:pt x="68664" y="71235"/>
                      <a:pt x="81999" y="53455"/>
                    </a:cubicBezTo>
                    <a:cubicBezTo>
                      <a:pt x="87714" y="45835"/>
                      <a:pt x="73743" y="44565"/>
                      <a:pt x="71839" y="42025"/>
                    </a:cubicBezTo>
                    <a:cubicBezTo>
                      <a:pt x="71203" y="40755"/>
                      <a:pt x="84539" y="31230"/>
                      <a:pt x="81999" y="26785"/>
                    </a:cubicBezTo>
                    <a:cubicBezTo>
                      <a:pt x="80093" y="22975"/>
                      <a:pt x="71839" y="35040"/>
                      <a:pt x="69933" y="31230"/>
                    </a:cubicBezTo>
                    <a:cubicBezTo>
                      <a:pt x="65489" y="22975"/>
                      <a:pt x="81999" y="19165"/>
                      <a:pt x="64853" y="1385"/>
                    </a:cubicBezTo>
                    <a:cubicBezTo>
                      <a:pt x="59774" y="-3695"/>
                      <a:pt x="52153" y="6465"/>
                      <a:pt x="53424" y="11545"/>
                    </a:cubicBezTo>
                    <a:cubicBezTo>
                      <a:pt x="54058" y="14085"/>
                      <a:pt x="64218" y="29325"/>
                      <a:pt x="62949" y="31230"/>
                    </a:cubicBezTo>
                    <a:cubicBezTo>
                      <a:pt x="62949" y="31230"/>
                      <a:pt x="54058" y="25515"/>
                      <a:pt x="54058" y="25515"/>
                    </a:cubicBezTo>
                    <a:cubicBezTo>
                      <a:pt x="51518" y="26785"/>
                      <a:pt x="47708" y="22340"/>
                      <a:pt x="47708" y="22340"/>
                    </a:cubicBezTo>
                    <a:cubicBezTo>
                      <a:pt x="42628" y="19800"/>
                      <a:pt x="48978" y="36945"/>
                      <a:pt x="42628" y="40755"/>
                    </a:cubicBezTo>
                    <a:cubicBezTo>
                      <a:pt x="33739" y="46470"/>
                      <a:pt x="23578" y="31865"/>
                      <a:pt x="21039" y="28690"/>
                    </a:cubicBezTo>
                    <a:cubicBezTo>
                      <a:pt x="19768" y="27420"/>
                      <a:pt x="28658" y="43930"/>
                      <a:pt x="16593" y="38850"/>
                    </a:cubicBezTo>
                    <a:cubicBezTo>
                      <a:pt x="14053" y="37580"/>
                      <a:pt x="15958" y="29325"/>
                      <a:pt x="13418" y="30595"/>
                    </a:cubicBezTo>
                    <a:cubicBezTo>
                      <a:pt x="10243" y="32500"/>
                      <a:pt x="6433" y="26150"/>
                      <a:pt x="83" y="48375"/>
                    </a:cubicBezTo>
                    <a:cubicBezTo>
                      <a:pt x="-551" y="51550"/>
                      <a:pt x="2624" y="54090"/>
                      <a:pt x="3258" y="56630"/>
                    </a:cubicBezTo>
                    <a:cubicBezTo>
                      <a:pt x="10243" y="75045"/>
                      <a:pt x="19768" y="49645"/>
                      <a:pt x="24849" y="4710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37"/>
              <p:cNvSpPr/>
              <p:nvPr/>
            </p:nvSpPr>
            <p:spPr>
              <a:xfrm>
                <a:off x="9509487" y="621640"/>
                <a:ext cx="130994" cy="106514"/>
              </a:xfrm>
              <a:custGeom>
                <a:avLst/>
                <a:gdLst/>
                <a:ahLst/>
                <a:cxnLst/>
                <a:rect l="l" t="t" r="r" b="b"/>
                <a:pathLst>
                  <a:path w="130994" h="106514" extrusionOk="0">
                    <a:moveTo>
                      <a:pt x="19050" y="66064"/>
                    </a:moveTo>
                    <a:cubicBezTo>
                      <a:pt x="22861" y="71779"/>
                      <a:pt x="26036" y="69874"/>
                      <a:pt x="27305" y="69239"/>
                    </a:cubicBezTo>
                    <a:cubicBezTo>
                      <a:pt x="26670" y="69874"/>
                      <a:pt x="25400" y="71144"/>
                      <a:pt x="24130" y="74319"/>
                    </a:cubicBezTo>
                    <a:cubicBezTo>
                      <a:pt x="23495" y="75589"/>
                      <a:pt x="27305" y="75589"/>
                      <a:pt x="28575" y="76224"/>
                    </a:cubicBezTo>
                    <a:cubicBezTo>
                      <a:pt x="29845" y="76859"/>
                      <a:pt x="34290" y="76224"/>
                      <a:pt x="33020" y="78129"/>
                    </a:cubicBezTo>
                    <a:lnTo>
                      <a:pt x="22225" y="77494"/>
                    </a:lnTo>
                    <a:cubicBezTo>
                      <a:pt x="15240" y="81304"/>
                      <a:pt x="2540" y="98449"/>
                      <a:pt x="0" y="106069"/>
                    </a:cubicBezTo>
                    <a:cubicBezTo>
                      <a:pt x="6986" y="111149"/>
                      <a:pt x="47625" y="71144"/>
                      <a:pt x="47625" y="71144"/>
                    </a:cubicBezTo>
                    <a:cubicBezTo>
                      <a:pt x="64770" y="71779"/>
                      <a:pt x="26036" y="91464"/>
                      <a:pt x="35561" y="97814"/>
                    </a:cubicBezTo>
                    <a:cubicBezTo>
                      <a:pt x="57786" y="111784"/>
                      <a:pt x="68580" y="81304"/>
                      <a:pt x="73025" y="75589"/>
                    </a:cubicBezTo>
                    <a:cubicBezTo>
                      <a:pt x="74295" y="73684"/>
                      <a:pt x="73025" y="80034"/>
                      <a:pt x="72390" y="81939"/>
                    </a:cubicBezTo>
                    <a:cubicBezTo>
                      <a:pt x="72390" y="83844"/>
                      <a:pt x="70486" y="87019"/>
                      <a:pt x="72390" y="88289"/>
                    </a:cubicBezTo>
                    <a:cubicBezTo>
                      <a:pt x="80011" y="94004"/>
                      <a:pt x="93345" y="69239"/>
                      <a:pt x="101600" y="66064"/>
                    </a:cubicBezTo>
                    <a:cubicBezTo>
                      <a:pt x="104140" y="65429"/>
                      <a:pt x="106680" y="66064"/>
                      <a:pt x="109220" y="66699"/>
                    </a:cubicBezTo>
                    <a:cubicBezTo>
                      <a:pt x="111761" y="66699"/>
                      <a:pt x="114300" y="66699"/>
                      <a:pt x="116840" y="67334"/>
                    </a:cubicBezTo>
                    <a:cubicBezTo>
                      <a:pt x="119380" y="67334"/>
                      <a:pt x="122555" y="69874"/>
                      <a:pt x="124461" y="67969"/>
                    </a:cubicBezTo>
                    <a:cubicBezTo>
                      <a:pt x="133986" y="56539"/>
                      <a:pt x="125730" y="36219"/>
                      <a:pt x="126365" y="30504"/>
                    </a:cubicBezTo>
                    <a:cubicBezTo>
                      <a:pt x="126365" y="27964"/>
                      <a:pt x="132080" y="27329"/>
                      <a:pt x="130811" y="25424"/>
                    </a:cubicBezTo>
                    <a:cubicBezTo>
                      <a:pt x="129540" y="23519"/>
                      <a:pt x="125095" y="26694"/>
                      <a:pt x="122555" y="24789"/>
                    </a:cubicBezTo>
                    <a:cubicBezTo>
                      <a:pt x="120650" y="23519"/>
                      <a:pt x="114300" y="10819"/>
                      <a:pt x="107315" y="10819"/>
                    </a:cubicBezTo>
                    <a:cubicBezTo>
                      <a:pt x="105411" y="10819"/>
                      <a:pt x="108586" y="14629"/>
                      <a:pt x="109220" y="16534"/>
                    </a:cubicBezTo>
                    <a:cubicBezTo>
                      <a:pt x="113665" y="31139"/>
                      <a:pt x="97155" y="10819"/>
                      <a:pt x="93345" y="23519"/>
                    </a:cubicBezTo>
                    <a:cubicBezTo>
                      <a:pt x="90805" y="31139"/>
                      <a:pt x="108586" y="30504"/>
                      <a:pt x="103505" y="37489"/>
                    </a:cubicBezTo>
                    <a:cubicBezTo>
                      <a:pt x="102236" y="39394"/>
                      <a:pt x="87630" y="37489"/>
                      <a:pt x="88900" y="41934"/>
                    </a:cubicBezTo>
                    <a:cubicBezTo>
                      <a:pt x="89536" y="43839"/>
                      <a:pt x="92075" y="43204"/>
                      <a:pt x="92711" y="45109"/>
                    </a:cubicBezTo>
                    <a:cubicBezTo>
                      <a:pt x="93345" y="47649"/>
                      <a:pt x="93345" y="50824"/>
                      <a:pt x="92075" y="53364"/>
                    </a:cubicBezTo>
                    <a:cubicBezTo>
                      <a:pt x="90805" y="55269"/>
                      <a:pt x="89536" y="49554"/>
                      <a:pt x="88265" y="47649"/>
                    </a:cubicBezTo>
                    <a:cubicBezTo>
                      <a:pt x="86361" y="45109"/>
                      <a:pt x="76836" y="50189"/>
                      <a:pt x="72390" y="53364"/>
                    </a:cubicBezTo>
                    <a:cubicBezTo>
                      <a:pt x="71120" y="54634"/>
                      <a:pt x="70486" y="55904"/>
                      <a:pt x="69215" y="57809"/>
                    </a:cubicBezTo>
                    <a:cubicBezTo>
                      <a:pt x="68580" y="62889"/>
                      <a:pt x="74295" y="68604"/>
                      <a:pt x="62865" y="67969"/>
                    </a:cubicBezTo>
                    <a:cubicBezTo>
                      <a:pt x="62230" y="67969"/>
                      <a:pt x="65405" y="62889"/>
                      <a:pt x="69215" y="57809"/>
                    </a:cubicBezTo>
                    <a:cubicBezTo>
                      <a:pt x="69215" y="57174"/>
                      <a:pt x="69850" y="55904"/>
                      <a:pt x="70486" y="55269"/>
                    </a:cubicBezTo>
                    <a:cubicBezTo>
                      <a:pt x="70486" y="55269"/>
                      <a:pt x="71755" y="54634"/>
                      <a:pt x="72390" y="53999"/>
                    </a:cubicBezTo>
                    <a:cubicBezTo>
                      <a:pt x="76836" y="47649"/>
                      <a:pt x="81915" y="41299"/>
                      <a:pt x="82550" y="40029"/>
                    </a:cubicBezTo>
                    <a:cubicBezTo>
                      <a:pt x="91440" y="19709"/>
                      <a:pt x="69850" y="38759"/>
                      <a:pt x="67311" y="36854"/>
                    </a:cubicBezTo>
                    <a:cubicBezTo>
                      <a:pt x="63500" y="33679"/>
                      <a:pt x="74930" y="30504"/>
                      <a:pt x="76836" y="26694"/>
                    </a:cubicBezTo>
                    <a:cubicBezTo>
                      <a:pt x="79375" y="22249"/>
                      <a:pt x="84455" y="24"/>
                      <a:pt x="76836" y="24"/>
                    </a:cubicBezTo>
                    <a:cubicBezTo>
                      <a:pt x="66040" y="-611"/>
                      <a:pt x="48261" y="11454"/>
                      <a:pt x="50800" y="17169"/>
                    </a:cubicBezTo>
                    <a:cubicBezTo>
                      <a:pt x="52070" y="19709"/>
                      <a:pt x="57150" y="20344"/>
                      <a:pt x="57150" y="22884"/>
                    </a:cubicBezTo>
                    <a:cubicBezTo>
                      <a:pt x="57150" y="27329"/>
                      <a:pt x="40005" y="18439"/>
                      <a:pt x="41911" y="29869"/>
                    </a:cubicBezTo>
                    <a:cubicBezTo>
                      <a:pt x="42545" y="32409"/>
                      <a:pt x="44450" y="33679"/>
                      <a:pt x="46355" y="34949"/>
                    </a:cubicBezTo>
                    <a:cubicBezTo>
                      <a:pt x="43180" y="34314"/>
                      <a:pt x="40005" y="35584"/>
                      <a:pt x="40005" y="40664"/>
                    </a:cubicBezTo>
                    <a:cubicBezTo>
                      <a:pt x="39370" y="48284"/>
                      <a:pt x="60961" y="52729"/>
                      <a:pt x="55245" y="57809"/>
                    </a:cubicBezTo>
                    <a:cubicBezTo>
                      <a:pt x="53340" y="59714"/>
                      <a:pt x="50165" y="56539"/>
                      <a:pt x="46990" y="55904"/>
                    </a:cubicBezTo>
                    <a:cubicBezTo>
                      <a:pt x="46355" y="55904"/>
                      <a:pt x="36195" y="51459"/>
                      <a:pt x="34925" y="56539"/>
                    </a:cubicBezTo>
                    <a:cubicBezTo>
                      <a:pt x="34290" y="59714"/>
                      <a:pt x="42545" y="66064"/>
                      <a:pt x="40005" y="64794"/>
                    </a:cubicBezTo>
                    <a:cubicBezTo>
                      <a:pt x="37465" y="63524"/>
                      <a:pt x="36830" y="59079"/>
                      <a:pt x="33655" y="59079"/>
                    </a:cubicBezTo>
                    <a:cubicBezTo>
                      <a:pt x="31750" y="59079"/>
                      <a:pt x="31750" y="63524"/>
                      <a:pt x="29211" y="64159"/>
                    </a:cubicBezTo>
                    <a:cubicBezTo>
                      <a:pt x="26036" y="62889"/>
                      <a:pt x="16511" y="62889"/>
                      <a:pt x="19050" y="66064"/>
                    </a:cubicBezTo>
                    <a:close/>
                    <a:moveTo>
                      <a:pt x="55880" y="34949"/>
                    </a:moveTo>
                    <a:cubicBezTo>
                      <a:pt x="58420" y="35584"/>
                      <a:pt x="61595" y="36854"/>
                      <a:pt x="62865" y="38759"/>
                    </a:cubicBezTo>
                    <a:cubicBezTo>
                      <a:pt x="63500" y="39394"/>
                      <a:pt x="60325" y="36854"/>
                      <a:pt x="55880" y="3494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37"/>
              <p:cNvSpPr/>
              <p:nvPr/>
            </p:nvSpPr>
            <p:spPr>
              <a:xfrm>
                <a:off x="9445723" y="695826"/>
                <a:ext cx="80306" cy="44583"/>
              </a:xfrm>
              <a:custGeom>
                <a:avLst/>
                <a:gdLst/>
                <a:ahLst/>
                <a:cxnLst/>
                <a:rect l="l" t="t" r="r" b="b"/>
                <a:pathLst>
                  <a:path w="80306" h="44583" extrusionOk="0">
                    <a:moveTo>
                      <a:pt x="30744" y="35694"/>
                    </a:moveTo>
                    <a:cubicBezTo>
                      <a:pt x="34554" y="33154"/>
                      <a:pt x="38364" y="30614"/>
                      <a:pt x="41539" y="27439"/>
                    </a:cubicBezTo>
                    <a:cubicBezTo>
                      <a:pt x="43444" y="25534"/>
                      <a:pt x="42175" y="33154"/>
                      <a:pt x="42175" y="33154"/>
                    </a:cubicBezTo>
                    <a:cubicBezTo>
                      <a:pt x="44714" y="35059"/>
                      <a:pt x="81544" y="5214"/>
                      <a:pt x="80275" y="3309"/>
                    </a:cubicBezTo>
                    <a:cubicBezTo>
                      <a:pt x="73289" y="-8756"/>
                      <a:pt x="52969" y="16009"/>
                      <a:pt x="51064" y="16644"/>
                    </a:cubicBezTo>
                    <a:cubicBezTo>
                      <a:pt x="49160" y="16644"/>
                      <a:pt x="52969" y="13469"/>
                      <a:pt x="52969" y="9659"/>
                    </a:cubicBezTo>
                    <a:cubicBezTo>
                      <a:pt x="52969" y="6484"/>
                      <a:pt x="43444" y="5214"/>
                      <a:pt x="42175" y="6484"/>
                    </a:cubicBezTo>
                    <a:cubicBezTo>
                      <a:pt x="40269" y="8389"/>
                      <a:pt x="43444" y="12834"/>
                      <a:pt x="41539" y="14739"/>
                    </a:cubicBezTo>
                    <a:lnTo>
                      <a:pt x="37094" y="3309"/>
                    </a:lnTo>
                    <a:cubicBezTo>
                      <a:pt x="32014" y="2039"/>
                      <a:pt x="26935" y="6484"/>
                      <a:pt x="23125" y="9659"/>
                    </a:cubicBezTo>
                    <a:cubicBezTo>
                      <a:pt x="16139" y="16009"/>
                      <a:pt x="28204" y="21724"/>
                      <a:pt x="23760" y="24264"/>
                    </a:cubicBezTo>
                    <a:cubicBezTo>
                      <a:pt x="23760" y="24264"/>
                      <a:pt x="10425" y="20454"/>
                      <a:pt x="10425" y="20454"/>
                    </a:cubicBezTo>
                    <a:cubicBezTo>
                      <a:pt x="8519" y="21089"/>
                      <a:pt x="8519" y="23629"/>
                      <a:pt x="8519" y="25534"/>
                    </a:cubicBezTo>
                    <a:cubicBezTo>
                      <a:pt x="8519" y="26804"/>
                      <a:pt x="11694" y="27439"/>
                      <a:pt x="11060" y="28709"/>
                    </a:cubicBezTo>
                    <a:cubicBezTo>
                      <a:pt x="7250" y="37599"/>
                      <a:pt x="-1640" y="33154"/>
                      <a:pt x="264" y="44584"/>
                    </a:cubicBezTo>
                    <a:cubicBezTo>
                      <a:pt x="10425" y="42044"/>
                      <a:pt x="23125" y="41409"/>
                      <a:pt x="30744" y="3569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37"/>
              <p:cNvSpPr/>
              <p:nvPr/>
            </p:nvSpPr>
            <p:spPr>
              <a:xfrm>
                <a:off x="9384655" y="716880"/>
                <a:ext cx="55366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55366" h="36864" extrusionOk="0">
                    <a:moveTo>
                      <a:pt x="18153" y="34960"/>
                    </a:moveTo>
                    <a:cubicBezTo>
                      <a:pt x="36568" y="38770"/>
                      <a:pt x="27043" y="24165"/>
                      <a:pt x="27043" y="22260"/>
                    </a:cubicBezTo>
                    <a:cubicBezTo>
                      <a:pt x="27678" y="12735"/>
                      <a:pt x="48633" y="20990"/>
                      <a:pt x="54983" y="13370"/>
                    </a:cubicBezTo>
                    <a:cubicBezTo>
                      <a:pt x="59428" y="7655"/>
                      <a:pt x="23868" y="-600"/>
                      <a:pt x="19423" y="35"/>
                    </a:cubicBezTo>
                    <a:cubicBezTo>
                      <a:pt x="14343" y="670"/>
                      <a:pt x="8628" y="2575"/>
                      <a:pt x="6723" y="7020"/>
                    </a:cubicBezTo>
                    <a:lnTo>
                      <a:pt x="16248" y="10195"/>
                    </a:lnTo>
                    <a:cubicBezTo>
                      <a:pt x="16248" y="10195"/>
                      <a:pt x="3548" y="14640"/>
                      <a:pt x="3548" y="14640"/>
                    </a:cubicBezTo>
                    <a:cubicBezTo>
                      <a:pt x="2278" y="17815"/>
                      <a:pt x="11803" y="17815"/>
                      <a:pt x="11168" y="20990"/>
                    </a:cubicBezTo>
                    <a:cubicBezTo>
                      <a:pt x="9263" y="27975"/>
                      <a:pt x="-4707" y="28610"/>
                      <a:pt x="1643" y="36865"/>
                    </a:cubicBezTo>
                    <a:cubicBezTo>
                      <a:pt x="16883" y="23530"/>
                      <a:pt x="6723" y="32420"/>
                      <a:pt x="18153" y="3496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37"/>
              <p:cNvSpPr/>
              <p:nvPr/>
            </p:nvSpPr>
            <p:spPr>
              <a:xfrm>
                <a:off x="9326519" y="745469"/>
                <a:ext cx="33742" cy="45353"/>
              </a:xfrm>
              <a:custGeom>
                <a:avLst/>
                <a:gdLst/>
                <a:ahLst/>
                <a:cxnLst/>
                <a:rect l="l" t="t" r="r" b="b"/>
                <a:pathLst>
                  <a:path w="33742" h="45353" extrusionOk="0">
                    <a:moveTo>
                      <a:pt x="1358" y="43836"/>
                    </a:moveTo>
                    <a:cubicBezTo>
                      <a:pt x="17233" y="52091"/>
                      <a:pt x="16598" y="24151"/>
                      <a:pt x="17233" y="20341"/>
                    </a:cubicBezTo>
                    <a:cubicBezTo>
                      <a:pt x="18503" y="13991"/>
                      <a:pt x="22948" y="29866"/>
                      <a:pt x="31203" y="19071"/>
                    </a:cubicBezTo>
                    <a:cubicBezTo>
                      <a:pt x="33108" y="16531"/>
                      <a:pt x="23583" y="13356"/>
                      <a:pt x="24853" y="10181"/>
                    </a:cubicBezTo>
                    <a:cubicBezTo>
                      <a:pt x="26123" y="6371"/>
                      <a:pt x="30568" y="5101"/>
                      <a:pt x="33743" y="2561"/>
                    </a:cubicBezTo>
                    <a:cubicBezTo>
                      <a:pt x="19773" y="-8234"/>
                      <a:pt x="14058" y="17801"/>
                      <a:pt x="7708" y="30501"/>
                    </a:cubicBezTo>
                    <a:cubicBezTo>
                      <a:pt x="4533" y="34946"/>
                      <a:pt x="-3087" y="41931"/>
                      <a:pt x="1358" y="4383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37"/>
              <p:cNvSpPr/>
              <p:nvPr/>
            </p:nvSpPr>
            <p:spPr>
              <a:xfrm>
                <a:off x="9220976" y="1155576"/>
                <a:ext cx="35728" cy="54193"/>
              </a:xfrm>
              <a:custGeom>
                <a:avLst/>
                <a:gdLst/>
                <a:ahLst/>
                <a:cxnLst/>
                <a:rect l="l" t="t" r="r" b="b"/>
                <a:pathLst>
                  <a:path w="35728" h="54193" extrusionOk="0">
                    <a:moveTo>
                      <a:pt x="12922" y="24253"/>
                    </a:moveTo>
                    <a:cubicBezTo>
                      <a:pt x="9747" y="28698"/>
                      <a:pt x="-10573" y="56003"/>
                      <a:pt x="7207" y="54098"/>
                    </a:cubicBezTo>
                    <a:cubicBezTo>
                      <a:pt x="12922" y="53463"/>
                      <a:pt x="10382" y="41398"/>
                      <a:pt x="11652" y="40128"/>
                    </a:cubicBezTo>
                    <a:cubicBezTo>
                      <a:pt x="13557" y="37588"/>
                      <a:pt x="28797" y="36953"/>
                      <a:pt x="32607" y="36318"/>
                    </a:cubicBezTo>
                    <a:cubicBezTo>
                      <a:pt x="40862" y="27428"/>
                      <a:pt x="30702" y="17903"/>
                      <a:pt x="25622" y="8378"/>
                    </a:cubicBezTo>
                    <a:cubicBezTo>
                      <a:pt x="24352" y="5203"/>
                      <a:pt x="21177" y="-2417"/>
                      <a:pt x="18637" y="758"/>
                    </a:cubicBezTo>
                    <a:cubicBezTo>
                      <a:pt x="15462" y="4568"/>
                      <a:pt x="11017" y="10918"/>
                      <a:pt x="14192" y="14728"/>
                    </a:cubicBezTo>
                    <a:cubicBezTo>
                      <a:pt x="16097" y="16633"/>
                      <a:pt x="19907" y="15363"/>
                      <a:pt x="22447" y="15363"/>
                    </a:cubicBezTo>
                    <a:cubicBezTo>
                      <a:pt x="26257" y="15998"/>
                      <a:pt x="15462" y="20443"/>
                      <a:pt x="12922" y="2425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37"/>
              <p:cNvSpPr/>
              <p:nvPr/>
            </p:nvSpPr>
            <p:spPr>
              <a:xfrm>
                <a:off x="10530568" y="288948"/>
                <a:ext cx="234057" cy="288854"/>
              </a:xfrm>
              <a:custGeom>
                <a:avLst/>
                <a:gdLst/>
                <a:ahLst/>
                <a:cxnLst/>
                <a:rect l="l" t="t" r="r" b="b"/>
                <a:pathLst>
                  <a:path w="234057" h="288854" extrusionOk="0">
                    <a:moveTo>
                      <a:pt x="233680" y="172062"/>
                    </a:moveTo>
                    <a:cubicBezTo>
                      <a:pt x="232410" y="163172"/>
                      <a:pt x="227330" y="156187"/>
                      <a:pt x="222885" y="148567"/>
                    </a:cubicBezTo>
                    <a:lnTo>
                      <a:pt x="222885" y="148567"/>
                    </a:lnTo>
                    <a:cubicBezTo>
                      <a:pt x="214630" y="148567"/>
                      <a:pt x="195580" y="146662"/>
                      <a:pt x="191770" y="150472"/>
                    </a:cubicBezTo>
                    <a:cubicBezTo>
                      <a:pt x="189865" y="152377"/>
                      <a:pt x="194945" y="168252"/>
                      <a:pt x="194310" y="171427"/>
                    </a:cubicBezTo>
                    <a:cubicBezTo>
                      <a:pt x="193675" y="174602"/>
                      <a:pt x="186055" y="178412"/>
                      <a:pt x="185420" y="175237"/>
                    </a:cubicBezTo>
                    <a:cubicBezTo>
                      <a:pt x="185420" y="173332"/>
                      <a:pt x="196215" y="153647"/>
                      <a:pt x="187325" y="148567"/>
                    </a:cubicBezTo>
                    <a:cubicBezTo>
                      <a:pt x="175895" y="142217"/>
                      <a:pt x="177800" y="159362"/>
                      <a:pt x="178435" y="141582"/>
                    </a:cubicBezTo>
                    <a:cubicBezTo>
                      <a:pt x="178435" y="135867"/>
                      <a:pt x="165735" y="151107"/>
                      <a:pt x="168275" y="156187"/>
                    </a:cubicBezTo>
                    <a:cubicBezTo>
                      <a:pt x="177800" y="172697"/>
                      <a:pt x="167005" y="167617"/>
                      <a:pt x="163195" y="167617"/>
                    </a:cubicBezTo>
                    <a:cubicBezTo>
                      <a:pt x="158750" y="167617"/>
                      <a:pt x="154305" y="167617"/>
                      <a:pt x="150495" y="169522"/>
                    </a:cubicBezTo>
                    <a:cubicBezTo>
                      <a:pt x="146050" y="171427"/>
                      <a:pt x="136525" y="168887"/>
                      <a:pt x="132715" y="171427"/>
                    </a:cubicBezTo>
                    <a:lnTo>
                      <a:pt x="124460" y="180952"/>
                    </a:lnTo>
                    <a:cubicBezTo>
                      <a:pt x="118745" y="176507"/>
                      <a:pt x="139065" y="159362"/>
                      <a:pt x="138430" y="154282"/>
                    </a:cubicBezTo>
                    <a:cubicBezTo>
                      <a:pt x="136525" y="124437"/>
                      <a:pt x="109855" y="158092"/>
                      <a:pt x="107315" y="155552"/>
                    </a:cubicBezTo>
                    <a:cubicBezTo>
                      <a:pt x="101600" y="148567"/>
                      <a:pt x="131445" y="140312"/>
                      <a:pt x="122555" y="133327"/>
                    </a:cubicBezTo>
                    <a:cubicBezTo>
                      <a:pt x="114300" y="126342"/>
                      <a:pt x="90805" y="137772"/>
                      <a:pt x="86995" y="133962"/>
                    </a:cubicBezTo>
                    <a:cubicBezTo>
                      <a:pt x="85090" y="132692"/>
                      <a:pt x="90170" y="130152"/>
                      <a:pt x="90170" y="128247"/>
                    </a:cubicBezTo>
                    <a:cubicBezTo>
                      <a:pt x="89535" y="119992"/>
                      <a:pt x="51435" y="128247"/>
                      <a:pt x="50165" y="116817"/>
                    </a:cubicBezTo>
                    <a:cubicBezTo>
                      <a:pt x="49530" y="114277"/>
                      <a:pt x="48260" y="110467"/>
                      <a:pt x="50800" y="109197"/>
                    </a:cubicBezTo>
                    <a:cubicBezTo>
                      <a:pt x="53340" y="107292"/>
                      <a:pt x="56515" y="110467"/>
                      <a:pt x="59055" y="111102"/>
                    </a:cubicBezTo>
                    <a:cubicBezTo>
                      <a:pt x="61595" y="111737"/>
                      <a:pt x="64770" y="112372"/>
                      <a:pt x="67310" y="113007"/>
                    </a:cubicBezTo>
                    <a:cubicBezTo>
                      <a:pt x="81280" y="115547"/>
                      <a:pt x="96520" y="114277"/>
                      <a:pt x="111125" y="115547"/>
                    </a:cubicBezTo>
                    <a:cubicBezTo>
                      <a:pt x="156845" y="119357"/>
                      <a:pt x="163830" y="113007"/>
                      <a:pt x="187960" y="85067"/>
                    </a:cubicBezTo>
                    <a:cubicBezTo>
                      <a:pt x="192405" y="79987"/>
                      <a:pt x="228600" y="76177"/>
                      <a:pt x="228600" y="71732"/>
                    </a:cubicBezTo>
                    <a:cubicBezTo>
                      <a:pt x="228600" y="68557"/>
                      <a:pt x="221615" y="48237"/>
                      <a:pt x="215900" y="46967"/>
                    </a:cubicBezTo>
                    <a:cubicBezTo>
                      <a:pt x="211455" y="46332"/>
                      <a:pt x="209550" y="54587"/>
                      <a:pt x="205105" y="53317"/>
                    </a:cubicBezTo>
                    <a:cubicBezTo>
                      <a:pt x="191770" y="50142"/>
                      <a:pt x="189865" y="34267"/>
                      <a:pt x="175895" y="36172"/>
                    </a:cubicBezTo>
                    <a:cubicBezTo>
                      <a:pt x="173990" y="36172"/>
                      <a:pt x="140970" y="46967"/>
                      <a:pt x="142240" y="43157"/>
                    </a:cubicBezTo>
                    <a:cubicBezTo>
                      <a:pt x="142875" y="41252"/>
                      <a:pt x="146685" y="42522"/>
                      <a:pt x="148590" y="42522"/>
                    </a:cubicBezTo>
                    <a:cubicBezTo>
                      <a:pt x="156210" y="41252"/>
                      <a:pt x="168910" y="34267"/>
                      <a:pt x="161925" y="27917"/>
                    </a:cubicBezTo>
                    <a:cubicBezTo>
                      <a:pt x="160655" y="26647"/>
                      <a:pt x="158750" y="26012"/>
                      <a:pt x="156845" y="26012"/>
                    </a:cubicBezTo>
                    <a:cubicBezTo>
                      <a:pt x="153670" y="26012"/>
                      <a:pt x="149225" y="29822"/>
                      <a:pt x="147955" y="27282"/>
                    </a:cubicBezTo>
                    <a:cubicBezTo>
                      <a:pt x="147955" y="26647"/>
                      <a:pt x="161925" y="19027"/>
                      <a:pt x="149860" y="17122"/>
                    </a:cubicBezTo>
                    <a:cubicBezTo>
                      <a:pt x="133350" y="14582"/>
                      <a:pt x="139065" y="21567"/>
                      <a:pt x="129540" y="29822"/>
                    </a:cubicBezTo>
                    <a:cubicBezTo>
                      <a:pt x="126365" y="32997"/>
                      <a:pt x="115570" y="38077"/>
                      <a:pt x="117475" y="34267"/>
                    </a:cubicBezTo>
                    <a:cubicBezTo>
                      <a:pt x="118745" y="30457"/>
                      <a:pt x="132080" y="10137"/>
                      <a:pt x="116205" y="13947"/>
                    </a:cubicBezTo>
                    <a:cubicBezTo>
                      <a:pt x="113665" y="14582"/>
                      <a:pt x="86360" y="32997"/>
                      <a:pt x="86360" y="32997"/>
                    </a:cubicBezTo>
                    <a:cubicBezTo>
                      <a:pt x="83820" y="30457"/>
                      <a:pt x="86995" y="25377"/>
                      <a:pt x="88900" y="22202"/>
                    </a:cubicBezTo>
                    <a:cubicBezTo>
                      <a:pt x="90170" y="20297"/>
                      <a:pt x="88900" y="21567"/>
                      <a:pt x="86360" y="19662"/>
                    </a:cubicBezTo>
                    <a:lnTo>
                      <a:pt x="92710" y="11407"/>
                    </a:lnTo>
                    <a:cubicBezTo>
                      <a:pt x="85090" y="3787"/>
                      <a:pt x="66040" y="-1928"/>
                      <a:pt x="53340" y="612"/>
                    </a:cubicBezTo>
                    <a:cubicBezTo>
                      <a:pt x="41910" y="3152"/>
                      <a:pt x="34290" y="15852"/>
                      <a:pt x="29845" y="26647"/>
                    </a:cubicBezTo>
                    <a:cubicBezTo>
                      <a:pt x="29210" y="28552"/>
                      <a:pt x="27940" y="30457"/>
                      <a:pt x="29210" y="31727"/>
                    </a:cubicBezTo>
                    <a:cubicBezTo>
                      <a:pt x="30480" y="34267"/>
                      <a:pt x="36830" y="33632"/>
                      <a:pt x="36195" y="36172"/>
                    </a:cubicBezTo>
                    <a:cubicBezTo>
                      <a:pt x="35560" y="36807"/>
                      <a:pt x="17780" y="45062"/>
                      <a:pt x="21590" y="55857"/>
                    </a:cubicBezTo>
                    <a:cubicBezTo>
                      <a:pt x="22225" y="58397"/>
                      <a:pt x="43815" y="64747"/>
                      <a:pt x="31750" y="70462"/>
                    </a:cubicBezTo>
                    <a:cubicBezTo>
                      <a:pt x="29210" y="71732"/>
                      <a:pt x="28575" y="66017"/>
                      <a:pt x="26035" y="66017"/>
                    </a:cubicBezTo>
                    <a:cubicBezTo>
                      <a:pt x="1270" y="64112"/>
                      <a:pt x="14605" y="106657"/>
                      <a:pt x="14605" y="116817"/>
                    </a:cubicBezTo>
                    <a:lnTo>
                      <a:pt x="8255" y="130787"/>
                    </a:lnTo>
                    <a:cubicBezTo>
                      <a:pt x="6985" y="132692"/>
                      <a:pt x="1905" y="134597"/>
                      <a:pt x="0" y="134597"/>
                    </a:cubicBezTo>
                    <a:cubicBezTo>
                      <a:pt x="34290" y="183492"/>
                      <a:pt x="92710" y="164442"/>
                      <a:pt x="107950" y="212067"/>
                    </a:cubicBezTo>
                    <a:cubicBezTo>
                      <a:pt x="113665" y="230482"/>
                      <a:pt x="36195" y="273027"/>
                      <a:pt x="94615" y="288267"/>
                    </a:cubicBezTo>
                    <a:cubicBezTo>
                      <a:pt x="118745" y="294617"/>
                      <a:pt x="108585" y="247627"/>
                      <a:pt x="113030" y="240642"/>
                    </a:cubicBezTo>
                    <a:cubicBezTo>
                      <a:pt x="121920" y="226037"/>
                      <a:pt x="153035" y="219687"/>
                      <a:pt x="165735" y="207622"/>
                    </a:cubicBezTo>
                    <a:cubicBezTo>
                      <a:pt x="167640" y="205717"/>
                      <a:pt x="168910" y="202542"/>
                      <a:pt x="170815" y="200637"/>
                    </a:cubicBezTo>
                    <a:cubicBezTo>
                      <a:pt x="172720" y="197462"/>
                      <a:pt x="179070" y="186667"/>
                      <a:pt x="172085" y="183492"/>
                    </a:cubicBezTo>
                    <a:cubicBezTo>
                      <a:pt x="170180" y="182857"/>
                      <a:pt x="165100" y="182857"/>
                      <a:pt x="166370" y="181587"/>
                    </a:cubicBezTo>
                    <a:cubicBezTo>
                      <a:pt x="178435" y="170792"/>
                      <a:pt x="239395" y="217147"/>
                      <a:pt x="233680" y="17206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37"/>
              <p:cNvSpPr/>
              <p:nvPr/>
            </p:nvSpPr>
            <p:spPr>
              <a:xfrm>
                <a:off x="10319251" y="263595"/>
                <a:ext cx="71390" cy="38029"/>
              </a:xfrm>
              <a:custGeom>
                <a:avLst/>
                <a:gdLst/>
                <a:ahLst/>
                <a:cxnLst/>
                <a:rect l="l" t="t" r="r" b="b"/>
                <a:pathLst>
                  <a:path w="71390" h="38029" extrusionOk="0">
                    <a:moveTo>
                      <a:pt x="21451" y="25329"/>
                    </a:moveTo>
                    <a:cubicBezTo>
                      <a:pt x="22722" y="29139"/>
                      <a:pt x="10657" y="24694"/>
                      <a:pt x="10657" y="28504"/>
                    </a:cubicBezTo>
                    <a:lnTo>
                      <a:pt x="21451" y="38029"/>
                    </a:lnTo>
                    <a:cubicBezTo>
                      <a:pt x="32247" y="32949"/>
                      <a:pt x="62091" y="29139"/>
                      <a:pt x="69076" y="21519"/>
                    </a:cubicBezTo>
                    <a:cubicBezTo>
                      <a:pt x="79872" y="10724"/>
                      <a:pt x="49391" y="23424"/>
                      <a:pt x="49391" y="22789"/>
                    </a:cubicBezTo>
                    <a:cubicBezTo>
                      <a:pt x="43041" y="18344"/>
                      <a:pt x="55741" y="5009"/>
                      <a:pt x="54472" y="4374"/>
                    </a:cubicBezTo>
                    <a:cubicBezTo>
                      <a:pt x="54472" y="4374"/>
                      <a:pt x="37326" y="8184"/>
                      <a:pt x="37326" y="8184"/>
                    </a:cubicBezTo>
                    <a:cubicBezTo>
                      <a:pt x="26532" y="564"/>
                      <a:pt x="51932" y="-2611"/>
                      <a:pt x="27801" y="2469"/>
                    </a:cubicBezTo>
                    <a:cubicBezTo>
                      <a:pt x="24626" y="3104"/>
                      <a:pt x="20816" y="1834"/>
                      <a:pt x="18911" y="4374"/>
                    </a:cubicBezTo>
                    <a:cubicBezTo>
                      <a:pt x="15736" y="9454"/>
                      <a:pt x="37961" y="13899"/>
                      <a:pt x="32247" y="16439"/>
                    </a:cubicBezTo>
                    <a:cubicBezTo>
                      <a:pt x="30341" y="17074"/>
                      <a:pt x="20182" y="9454"/>
                      <a:pt x="6847" y="15804"/>
                    </a:cubicBezTo>
                    <a:cubicBezTo>
                      <a:pt x="-14109" y="26599"/>
                      <a:pt x="19547" y="20884"/>
                      <a:pt x="21451" y="2532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37"/>
              <p:cNvSpPr/>
              <p:nvPr/>
            </p:nvSpPr>
            <p:spPr>
              <a:xfrm>
                <a:off x="10061934" y="320662"/>
                <a:ext cx="111228" cy="61860"/>
              </a:xfrm>
              <a:custGeom>
                <a:avLst/>
                <a:gdLst/>
                <a:ahLst/>
                <a:cxnLst/>
                <a:rect l="l" t="t" r="r" b="b"/>
                <a:pathLst>
                  <a:path w="111228" h="61860" extrusionOk="0">
                    <a:moveTo>
                      <a:pt x="10799" y="60338"/>
                    </a:moveTo>
                    <a:cubicBezTo>
                      <a:pt x="19053" y="65418"/>
                      <a:pt x="15244" y="56528"/>
                      <a:pt x="20959" y="52083"/>
                    </a:cubicBezTo>
                    <a:cubicBezTo>
                      <a:pt x="28578" y="45733"/>
                      <a:pt x="17149" y="60973"/>
                      <a:pt x="26039" y="59703"/>
                    </a:cubicBezTo>
                    <a:cubicBezTo>
                      <a:pt x="31119" y="59068"/>
                      <a:pt x="33659" y="51448"/>
                      <a:pt x="38739" y="51448"/>
                    </a:cubicBezTo>
                    <a:cubicBezTo>
                      <a:pt x="41278" y="51448"/>
                      <a:pt x="41278" y="56528"/>
                      <a:pt x="43819" y="56528"/>
                    </a:cubicBezTo>
                    <a:cubicBezTo>
                      <a:pt x="43819" y="56528"/>
                      <a:pt x="49534" y="45733"/>
                      <a:pt x="49534" y="45733"/>
                    </a:cubicBezTo>
                    <a:cubicBezTo>
                      <a:pt x="53978" y="45098"/>
                      <a:pt x="55884" y="52718"/>
                      <a:pt x="59694" y="53353"/>
                    </a:cubicBezTo>
                    <a:cubicBezTo>
                      <a:pt x="69853" y="53988"/>
                      <a:pt x="107953" y="14618"/>
                      <a:pt x="111128" y="7633"/>
                    </a:cubicBezTo>
                    <a:cubicBezTo>
                      <a:pt x="111764" y="5728"/>
                      <a:pt x="109224" y="3823"/>
                      <a:pt x="107319" y="2553"/>
                    </a:cubicBezTo>
                    <a:cubicBezTo>
                      <a:pt x="92078" y="-5702"/>
                      <a:pt x="105414" y="8268"/>
                      <a:pt x="96524" y="13348"/>
                    </a:cubicBezTo>
                    <a:cubicBezTo>
                      <a:pt x="93349" y="15253"/>
                      <a:pt x="85728" y="-3797"/>
                      <a:pt x="80014" y="8903"/>
                    </a:cubicBezTo>
                    <a:cubicBezTo>
                      <a:pt x="78744" y="11443"/>
                      <a:pt x="95253" y="29223"/>
                      <a:pt x="73028" y="29858"/>
                    </a:cubicBezTo>
                    <a:cubicBezTo>
                      <a:pt x="68584" y="29858"/>
                      <a:pt x="64139" y="14618"/>
                      <a:pt x="59694" y="14618"/>
                    </a:cubicBezTo>
                    <a:cubicBezTo>
                      <a:pt x="42549" y="15253"/>
                      <a:pt x="66044" y="31763"/>
                      <a:pt x="60328" y="34938"/>
                    </a:cubicBezTo>
                    <a:cubicBezTo>
                      <a:pt x="45724" y="44463"/>
                      <a:pt x="46359" y="17158"/>
                      <a:pt x="38739" y="22873"/>
                    </a:cubicBezTo>
                    <a:cubicBezTo>
                      <a:pt x="36834" y="24143"/>
                      <a:pt x="38739" y="29223"/>
                      <a:pt x="36199" y="30493"/>
                    </a:cubicBezTo>
                    <a:cubicBezTo>
                      <a:pt x="34294" y="31763"/>
                      <a:pt x="27944" y="13348"/>
                      <a:pt x="27309" y="27953"/>
                    </a:cubicBezTo>
                    <a:cubicBezTo>
                      <a:pt x="27309" y="31763"/>
                      <a:pt x="34928" y="36843"/>
                      <a:pt x="31119" y="38113"/>
                    </a:cubicBezTo>
                    <a:cubicBezTo>
                      <a:pt x="31119" y="38113"/>
                      <a:pt x="17149" y="30493"/>
                      <a:pt x="17149" y="30493"/>
                    </a:cubicBezTo>
                    <a:cubicBezTo>
                      <a:pt x="15244" y="31128"/>
                      <a:pt x="19053" y="34938"/>
                      <a:pt x="17149" y="35573"/>
                    </a:cubicBezTo>
                    <a:cubicBezTo>
                      <a:pt x="15244" y="36843"/>
                      <a:pt x="12703" y="34938"/>
                      <a:pt x="10164" y="34938"/>
                    </a:cubicBezTo>
                    <a:cubicBezTo>
                      <a:pt x="6989" y="34938"/>
                      <a:pt x="-2536" y="34938"/>
                      <a:pt x="639" y="36208"/>
                    </a:cubicBezTo>
                    <a:cubicBezTo>
                      <a:pt x="17784" y="45733"/>
                      <a:pt x="20959" y="37478"/>
                      <a:pt x="10799" y="6033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37"/>
              <p:cNvSpPr/>
              <p:nvPr/>
            </p:nvSpPr>
            <p:spPr>
              <a:xfrm>
                <a:off x="10185766" y="335012"/>
                <a:ext cx="38181" cy="36462"/>
              </a:xfrm>
              <a:custGeom>
                <a:avLst/>
                <a:gdLst/>
                <a:ahLst/>
                <a:cxnLst/>
                <a:rect l="l" t="t" r="r" b="b"/>
                <a:pathLst>
                  <a:path w="38181" h="36462" extrusionOk="0">
                    <a:moveTo>
                      <a:pt x="38096" y="19318"/>
                    </a:moveTo>
                    <a:cubicBezTo>
                      <a:pt x="35557" y="3443"/>
                      <a:pt x="19682" y="14873"/>
                      <a:pt x="13332" y="7888"/>
                    </a:cubicBezTo>
                    <a:cubicBezTo>
                      <a:pt x="11426" y="5983"/>
                      <a:pt x="15236" y="2173"/>
                      <a:pt x="13966" y="268"/>
                    </a:cubicBezTo>
                    <a:cubicBezTo>
                      <a:pt x="13332" y="-1002"/>
                      <a:pt x="-13974" y="903"/>
                      <a:pt x="9521" y="36463"/>
                    </a:cubicBezTo>
                    <a:cubicBezTo>
                      <a:pt x="9521" y="36463"/>
                      <a:pt x="40001" y="30113"/>
                      <a:pt x="38096" y="1931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37"/>
              <p:cNvSpPr/>
              <p:nvPr/>
            </p:nvSpPr>
            <p:spPr>
              <a:xfrm>
                <a:off x="10130696" y="356621"/>
                <a:ext cx="54545" cy="55494"/>
              </a:xfrm>
              <a:custGeom>
                <a:avLst/>
                <a:gdLst/>
                <a:ahLst/>
                <a:cxnLst/>
                <a:rect l="l" t="t" r="r" b="b"/>
                <a:pathLst>
                  <a:path w="54545" h="55494" extrusionOk="0">
                    <a:moveTo>
                      <a:pt x="36016" y="884"/>
                    </a:moveTo>
                    <a:cubicBezTo>
                      <a:pt x="36016" y="884"/>
                      <a:pt x="44271" y="12314"/>
                      <a:pt x="43002" y="12314"/>
                    </a:cubicBezTo>
                    <a:cubicBezTo>
                      <a:pt x="41096" y="11679"/>
                      <a:pt x="39191" y="10409"/>
                      <a:pt x="37921" y="11044"/>
                    </a:cubicBezTo>
                    <a:cubicBezTo>
                      <a:pt x="17602" y="18664"/>
                      <a:pt x="45541" y="13584"/>
                      <a:pt x="28396" y="24379"/>
                    </a:cubicBezTo>
                    <a:cubicBezTo>
                      <a:pt x="24587" y="26919"/>
                      <a:pt x="25856" y="15489"/>
                      <a:pt x="24587" y="16759"/>
                    </a:cubicBezTo>
                    <a:cubicBezTo>
                      <a:pt x="19506" y="21204"/>
                      <a:pt x="6806" y="19299"/>
                      <a:pt x="1091" y="28189"/>
                    </a:cubicBezTo>
                    <a:cubicBezTo>
                      <a:pt x="-3354" y="34539"/>
                      <a:pt x="6806" y="45969"/>
                      <a:pt x="13156" y="45969"/>
                    </a:cubicBezTo>
                    <a:lnTo>
                      <a:pt x="17602" y="35174"/>
                    </a:lnTo>
                    <a:cubicBezTo>
                      <a:pt x="25856" y="28824"/>
                      <a:pt x="5537" y="48509"/>
                      <a:pt x="20777" y="55494"/>
                    </a:cubicBezTo>
                    <a:cubicBezTo>
                      <a:pt x="20777" y="55494"/>
                      <a:pt x="25856" y="51684"/>
                      <a:pt x="28396" y="49779"/>
                    </a:cubicBezTo>
                    <a:cubicBezTo>
                      <a:pt x="44906" y="37079"/>
                      <a:pt x="60146" y="34539"/>
                      <a:pt x="52527" y="14854"/>
                    </a:cubicBezTo>
                    <a:cubicBezTo>
                      <a:pt x="51891" y="12949"/>
                      <a:pt x="52527" y="11679"/>
                      <a:pt x="53162" y="9774"/>
                    </a:cubicBezTo>
                    <a:cubicBezTo>
                      <a:pt x="53162" y="7869"/>
                      <a:pt x="54431" y="5964"/>
                      <a:pt x="53796" y="4694"/>
                    </a:cubicBezTo>
                    <a:cubicBezTo>
                      <a:pt x="51891" y="4059"/>
                      <a:pt x="36652" y="-2291"/>
                      <a:pt x="36016" y="88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37"/>
              <p:cNvSpPr/>
              <p:nvPr/>
            </p:nvSpPr>
            <p:spPr>
              <a:xfrm>
                <a:off x="10090982" y="398243"/>
                <a:ext cx="51283" cy="17067"/>
              </a:xfrm>
              <a:custGeom>
                <a:avLst/>
                <a:gdLst/>
                <a:ahLst/>
                <a:cxnLst/>
                <a:rect l="l" t="t" r="r" b="b"/>
                <a:pathLst>
                  <a:path w="51283" h="17067" extrusionOk="0">
                    <a:moveTo>
                      <a:pt x="8420" y="1171"/>
                    </a:moveTo>
                    <a:cubicBezTo>
                      <a:pt x="5245" y="1806"/>
                      <a:pt x="-1105" y="3076"/>
                      <a:pt x="166" y="5616"/>
                    </a:cubicBezTo>
                    <a:cubicBezTo>
                      <a:pt x="5880" y="18951"/>
                      <a:pt x="35726" y="15776"/>
                      <a:pt x="47791" y="17046"/>
                    </a:cubicBezTo>
                    <a:cubicBezTo>
                      <a:pt x="50330" y="17046"/>
                      <a:pt x="53505" y="17681"/>
                      <a:pt x="49060" y="11966"/>
                    </a:cubicBezTo>
                    <a:cubicBezTo>
                      <a:pt x="40170" y="1171"/>
                      <a:pt x="19216" y="-2004"/>
                      <a:pt x="8420" y="117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37"/>
              <p:cNvSpPr/>
              <p:nvPr/>
            </p:nvSpPr>
            <p:spPr>
              <a:xfrm>
                <a:off x="9884639" y="418431"/>
                <a:ext cx="34495" cy="36228"/>
              </a:xfrm>
              <a:custGeom>
                <a:avLst/>
                <a:gdLst/>
                <a:ahLst/>
                <a:cxnLst/>
                <a:rect l="l" t="t" r="r" b="b"/>
                <a:pathLst>
                  <a:path w="34495" h="36228" extrusionOk="0">
                    <a:moveTo>
                      <a:pt x="21723" y="36229"/>
                    </a:moveTo>
                    <a:cubicBezTo>
                      <a:pt x="21723" y="36229"/>
                      <a:pt x="34423" y="29244"/>
                      <a:pt x="34423" y="29244"/>
                    </a:cubicBezTo>
                    <a:cubicBezTo>
                      <a:pt x="35694" y="26069"/>
                      <a:pt x="19819" y="9559"/>
                      <a:pt x="19184" y="10194"/>
                    </a:cubicBezTo>
                    <a:cubicBezTo>
                      <a:pt x="12198" y="12734"/>
                      <a:pt x="19184" y="26704"/>
                      <a:pt x="10928" y="12099"/>
                    </a:cubicBezTo>
                    <a:cubicBezTo>
                      <a:pt x="8388" y="8289"/>
                      <a:pt x="9023" y="669"/>
                      <a:pt x="3944" y="34"/>
                    </a:cubicBezTo>
                    <a:cubicBezTo>
                      <a:pt x="-8122" y="-1236"/>
                      <a:pt x="10294" y="33689"/>
                      <a:pt x="21723" y="3622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37"/>
              <p:cNvSpPr/>
              <p:nvPr/>
            </p:nvSpPr>
            <p:spPr>
              <a:xfrm>
                <a:off x="9758653" y="448236"/>
                <a:ext cx="132327" cy="86433"/>
              </a:xfrm>
              <a:custGeom>
                <a:avLst/>
                <a:gdLst/>
                <a:ahLst/>
                <a:cxnLst/>
                <a:rect l="l" t="t" r="r" b="b"/>
                <a:pathLst>
                  <a:path w="132327" h="86433" extrusionOk="0">
                    <a:moveTo>
                      <a:pt x="13725" y="86433"/>
                    </a:moveTo>
                    <a:cubicBezTo>
                      <a:pt x="27059" y="85163"/>
                      <a:pt x="46745" y="87068"/>
                      <a:pt x="59445" y="81988"/>
                    </a:cubicBezTo>
                    <a:cubicBezTo>
                      <a:pt x="76590" y="75003"/>
                      <a:pt x="54365" y="75638"/>
                      <a:pt x="61984" y="66113"/>
                    </a:cubicBezTo>
                    <a:cubicBezTo>
                      <a:pt x="68334" y="58493"/>
                      <a:pt x="89925" y="54048"/>
                      <a:pt x="79765" y="41983"/>
                    </a:cubicBezTo>
                    <a:cubicBezTo>
                      <a:pt x="81670" y="43253"/>
                      <a:pt x="82940" y="43888"/>
                      <a:pt x="84209" y="45158"/>
                    </a:cubicBezTo>
                    <a:cubicBezTo>
                      <a:pt x="91830" y="43888"/>
                      <a:pt x="137550" y="24838"/>
                      <a:pt x="131834" y="14043"/>
                    </a:cubicBezTo>
                    <a:cubicBezTo>
                      <a:pt x="127390" y="4518"/>
                      <a:pt x="128025" y="19123"/>
                      <a:pt x="121675" y="14043"/>
                    </a:cubicBezTo>
                    <a:cubicBezTo>
                      <a:pt x="119770" y="12138"/>
                      <a:pt x="123580" y="8328"/>
                      <a:pt x="121675" y="6423"/>
                    </a:cubicBezTo>
                    <a:cubicBezTo>
                      <a:pt x="115325" y="-1197"/>
                      <a:pt x="110880" y="16583"/>
                      <a:pt x="108975" y="16583"/>
                    </a:cubicBezTo>
                    <a:cubicBezTo>
                      <a:pt x="98815" y="18488"/>
                      <a:pt x="103259" y="1343"/>
                      <a:pt x="102625" y="708"/>
                    </a:cubicBezTo>
                    <a:cubicBezTo>
                      <a:pt x="101355" y="-1197"/>
                      <a:pt x="98180" y="1343"/>
                      <a:pt x="96275" y="1343"/>
                    </a:cubicBezTo>
                    <a:cubicBezTo>
                      <a:pt x="95005" y="1343"/>
                      <a:pt x="59445" y="19123"/>
                      <a:pt x="56270" y="23568"/>
                    </a:cubicBezTo>
                    <a:cubicBezTo>
                      <a:pt x="53730" y="27378"/>
                      <a:pt x="56270" y="29918"/>
                      <a:pt x="60715" y="32458"/>
                    </a:cubicBezTo>
                    <a:cubicBezTo>
                      <a:pt x="58175" y="31823"/>
                      <a:pt x="55634" y="31188"/>
                      <a:pt x="55000" y="31188"/>
                    </a:cubicBezTo>
                    <a:cubicBezTo>
                      <a:pt x="51190" y="31188"/>
                      <a:pt x="67700" y="57223"/>
                      <a:pt x="55634" y="62938"/>
                    </a:cubicBezTo>
                    <a:cubicBezTo>
                      <a:pt x="49920" y="65478"/>
                      <a:pt x="55634" y="48333"/>
                      <a:pt x="50555" y="44523"/>
                    </a:cubicBezTo>
                    <a:cubicBezTo>
                      <a:pt x="40395" y="37538"/>
                      <a:pt x="40395" y="53413"/>
                      <a:pt x="37220" y="52143"/>
                    </a:cubicBezTo>
                    <a:cubicBezTo>
                      <a:pt x="34045" y="50238"/>
                      <a:pt x="29600" y="43888"/>
                      <a:pt x="27059" y="46428"/>
                    </a:cubicBezTo>
                    <a:cubicBezTo>
                      <a:pt x="16900" y="55953"/>
                      <a:pt x="37855" y="59128"/>
                      <a:pt x="41665" y="61033"/>
                    </a:cubicBezTo>
                    <a:cubicBezTo>
                      <a:pt x="48650" y="64843"/>
                      <a:pt x="18170" y="57223"/>
                      <a:pt x="18170" y="64843"/>
                    </a:cubicBezTo>
                    <a:cubicBezTo>
                      <a:pt x="18170" y="78813"/>
                      <a:pt x="27059" y="62938"/>
                      <a:pt x="30234" y="70558"/>
                    </a:cubicBezTo>
                    <a:cubicBezTo>
                      <a:pt x="32775" y="76273"/>
                      <a:pt x="16900" y="72463"/>
                      <a:pt x="10550" y="71193"/>
                    </a:cubicBezTo>
                    <a:cubicBezTo>
                      <a:pt x="-10405" y="68018"/>
                      <a:pt x="4834" y="81353"/>
                      <a:pt x="13725" y="8643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37"/>
              <p:cNvSpPr/>
              <p:nvPr/>
            </p:nvSpPr>
            <p:spPr>
              <a:xfrm>
                <a:off x="8862804" y="1419039"/>
                <a:ext cx="48658" cy="21660"/>
              </a:xfrm>
              <a:custGeom>
                <a:avLst/>
                <a:gdLst/>
                <a:ahLst/>
                <a:cxnLst/>
                <a:rect l="l" t="t" r="r" b="b"/>
                <a:pathLst>
                  <a:path w="48658" h="21660" extrusionOk="0">
                    <a:moveTo>
                      <a:pt x="47879" y="17966"/>
                    </a:moveTo>
                    <a:cubicBezTo>
                      <a:pt x="47244" y="12251"/>
                      <a:pt x="51054" y="3361"/>
                      <a:pt x="45974" y="186"/>
                    </a:cubicBezTo>
                    <a:cubicBezTo>
                      <a:pt x="43434" y="-1719"/>
                      <a:pt x="8509" y="11616"/>
                      <a:pt x="4699" y="13521"/>
                    </a:cubicBezTo>
                    <a:cubicBezTo>
                      <a:pt x="2794" y="14791"/>
                      <a:pt x="-1016" y="17331"/>
                      <a:pt x="254" y="19871"/>
                    </a:cubicBezTo>
                    <a:cubicBezTo>
                      <a:pt x="3429" y="24316"/>
                      <a:pt x="42799" y="19236"/>
                      <a:pt x="47879" y="1796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37"/>
              <p:cNvSpPr/>
              <p:nvPr/>
            </p:nvSpPr>
            <p:spPr>
              <a:xfrm>
                <a:off x="8853530" y="1449030"/>
                <a:ext cx="82214" cy="30144"/>
              </a:xfrm>
              <a:custGeom>
                <a:avLst/>
                <a:gdLst/>
                <a:ahLst/>
                <a:cxnLst/>
                <a:rect l="l" t="t" r="r" b="b"/>
                <a:pathLst>
                  <a:path w="82214" h="30144" extrusionOk="0">
                    <a:moveTo>
                      <a:pt x="81282" y="20360"/>
                    </a:moveTo>
                    <a:cubicBezTo>
                      <a:pt x="86362" y="12740"/>
                      <a:pt x="69217" y="15915"/>
                      <a:pt x="65407" y="12105"/>
                    </a:cubicBezTo>
                    <a:cubicBezTo>
                      <a:pt x="64137" y="10835"/>
                      <a:pt x="66042" y="8295"/>
                      <a:pt x="66042" y="6390"/>
                    </a:cubicBezTo>
                    <a:cubicBezTo>
                      <a:pt x="66042" y="4485"/>
                      <a:pt x="68582" y="1945"/>
                      <a:pt x="66677" y="675"/>
                    </a:cubicBezTo>
                    <a:cubicBezTo>
                      <a:pt x="64137" y="-1230"/>
                      <a:pt x="38737" y="1310"/>
                      <a:pt x="36197" y="3215"/>
                    </a:cubicBezTo>
                    <a:cubicBezTo>
                      <a:pt x="33022" y="5120"/>
                      <a:pt x="43817" y="8930"/>
                      <a:pt x="42547" y="12105"/>
                    </a:cubicBezTo>
                    <a:cubicBezTo>
                      <a:pt x="42547" y="12105"/>
                      <a:pt x="25402" y="11470"/>
                      <a:pt x="25402" y="11470"/>
                    </a:cubicBezTo>
                    <a:cubicBezTo>
                      <a:pt x="17147" y="11470"/>
                      <a:pt x="6987" y="14010"/>
                      <a:pt x="1907" y="20995"/>
                    </a:cubicBezTo>
                    <a:cubicBezTo>
                      <a:pt x="-13968" y="41315"/>
                      <a:pt x="74297" y="21630"/>
                      <a:pt x="81282" y="2036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37"/>
              <p:cNvSpPr/>
              <p:nvPr/>
            </p:nvSpPr>
            <p:spPr>
              <a:xfrm>
                <a:off x="8812099" y="1468739"/>
                <a:ext cx="31908" cy="21252"/>
              </a:xfrm>
              <a:custGeom>
                <a:avLst/>
                <a:gdLst/>
                <a:ahLst/>
                <a:cxnLst/>
                <a:rect l="l" t="t" r="r" b="b"/>
                <a:pathLst>
                  <a:path w="31908" h="21252" extrusionOk="0">
                    <a:moveTo>
                      <a:pt x="31908" y="17160"/>
                    </a:moveTo>
                    <a:cubicBezTo>
                      <a:pt x="31908" y="17160"/>
                      <a:pt x="29368" y="5095"/>
                      <a:pt x="24923" y="1285"/>
                    </a:cubicBezTo>
                    <a:cubicBezTo>
                      <a:pt x="20478" y="-1890"/>
                      <a:pt x="6508" y="1285"/>
                      <a:pt x="2698" y="5730"/>
                    </a:cubicBezTo>
                    <a:cubicBezTo>
                      <a:pt x="-9367" y="20970"/>
                      <a:pt x="22383" y="25415"/>
                      <a:pt x="31908" y="1716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37"/>
              <p:cNvSpPr/>
              <p:nvPr/>
            </p:nvSpPr>
            <p:spPr>
              <a:xfrm>
                <a:off x="8469437" y="2039620"/>
                <a:ext cx="18619" cy="36742"/>
              </a:xfrm>
              <a:custGeom>
                <a:avLst/>
                <a:gdLst/>
                <a:ahLst/>
                <a:cxnLst/>
                <a:rect l="l" t="t" r="r" b="b"/>
                <a:pathLst>
                  <a:path w="18619" h="36742" extrusionOk="0">
                    <a:moveTo>
                      <a:pt x="10715" y="0"/>
                    </a:moveTo>
                    <a:cubicBezTo>
                      <a:pt x="-714" y="9525"/>
                      <a:pt x="-714" y="7620"/>
                      <a:pt x="555" y="23495"/>
                    </a:cubicBezTo>
                    <a:cubicBezTo>
                      <a:pt x="3096" y="55245"/>
                      <a:pt x="32305" y="22860"/>
                      <a:pt x="107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37"/>
              <p:cNvSpPr/>
              <p:nvPr/>
            </p:nvSpPr>
            <p:spPr>
              <a:xfrm>
                <a:off x="8426215" y="2134870"/>
                <a:ext cx="15165" cy="44755"/>
              </a:xfrm>
              <a:custGeom>
                <a:avLst/>
                <a:gdLst/>
                <a:ahLst/>
                <a:cxnLst/>
                <a:rect l="l" t="t" r="r" b="b"/>
                <a:pathLst>
                  <a:path w="15165" h="44755" extrusionOk="0">
                    <a:moveTo>
                      <a:pt x="6948" y="13970"/>
                    </a:moveTo>
                    <a:cubicBezTo>
                      <a:pt x="6948" y="17780"/>
                      <a:pt x="14568" y="21590"/>
                      <a:pt x="12028" y="24130"/>
                    </a:cubicBezTo>
                    <a:cubicBezTo>
                      <a:pt x="8218" y="27940"/>
                      <a:pt x="4408" y="18415"/>
                      <a:pt x="1868" y="25400"/>
                    </a:cubicBezTo>
                    <a:cubicBezTo>
                      <a:pt x="-7657" y="48260"/>
                      <a:pt x="22823" y="62230"/>
                      <a:pt x="13298" y="0"/>
                    </a:cubicBezTo>
                    <a:cubicBezTo>
                      <a:pt x="10758" y="4445"/>
                      <a:pt x="6948" y="8255"/>
                      <a:pt x="6948" y="1397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37"/>
              <p:cNvSpPr/>
              <p:nvPr/>
            </p:nvSpPr>
            <p:spPr>
              <a:xfrm>
                <a:off x="8452420" y="263525"/>
                <a:ext cx="2105251" cy="2168241"/>
              </a:xfrm>
              <a:custGeom>
                <a:avLst/>
                <a:gdLst/>
                <a:ahLst/>
                <a:cxnLst/>
                <a:rect l="l" t="t" r="r" b="b"/>
                <a:pathLst>
                  <a:path w="2105251" h="2168241" extrusionOk="0">
                    <a:moveTo>
                      <a:pt x="2083863" y="110490"/>
                    </a:moveTo>
                    <a:lnTo>
                      <a:pt x="2091482" y="95885"/>
                    </a:lnTo>
                    <a:cubicBezTo>
                      <a:pt x="2091482" y="95250"/>
                      <a:pt x="2087038" y="90805"/>
                      <a:pt x="2083863" y="89535"/>
                    </a:cubicBezTo>
                    <a:cubicBezTo>
                      <a:pt x="2076878" y="87630"/>
                      <a:pt x="2055923" y="107315"/>
                      <a:pt x="2059098" y="94615"/>
                    </a:cubicBezTo>
                    <a:cubicBezTo>
                      <a:pt x="2061638" y="83820"/>
                      <a:pt x="2084498" y="76835"/>
                      <a:pt x="2089578" y="65405"/>
                    </a:cubicBezTo>
                    <a:cubicBezTo>
                      <a:pt x="2090213" y="63500"/>
                      <a:pt x="2089578" y="62230"/>
                      <a:pt x="2089578" y="60325"/>
                    </a:cubicBezTo>
                    <a:cubicBezTo>
                      <a:pt x="2089578" y="59690"/>
                      <a:pt x="2090213" y="59055"/>
                      <a:pt x="2089578" y="59055"/>
                    </a:cubicBezTo>
                    <a:cubicBezTo>
                      <a:pt x="2078148" y="57785"/>
                      <a:pt x="2055288" y="74295"/>
                      <a:pt x="2042588" y="78105"/>
                    </a:cubicBezTo>
                    <a:cubicBezTo>
                      <a:pt x="2039413" y="78740"/>
                      <a:pt x="2047667" y="74930"/>
                      <a:pt x="2050207" y="73660"/>
                    </a:cubicBezTo>
                    <a:cubicBezTo>
                      <a:pt x="2053382" y="71755"/>
                      <a:pt x="2077513" y="57785"/>
                      <a:pt x="2076878" y="53975"/>
                    </a:cubicBezTo>
                    <a:cubicBezTo>
                      <a:pt x="2076242" y="52070"/>
                      <a:pt x="2072432" y="53340"/>
                      <a:pt x="2070528" y="52705"/>
                    </a:cubicBezTo>
                    <a:cubicBezTo>
                      <a:pt x="2060367" y="50800"/>
                      <a:pt x="2055923" y="51435"/>
                      <a:pt x="2054017" y="52705"/>
                    </a:cubicBezTo>
                    <a:cubicBezTo>
                      <a:pt x="2053382" y="56515"/>
                      <a:pt x="2050842" y="53975"/>
                      <a:pt x="2054017" y="52705"/>
                    </a:cubicBezTo>
                    <a:cubicBezTo>
                      <a:pt x="2054017" y="52070"/>
                      <a:pt x="2054017" y="52070"/>
                      <a:pt x="2054017" y="50800"/>
                    </a:cubicBezTo>
                    <a:cubicBezTo>
                      <a:pt x="2054017" y="48895"/>
                      <a:pt x="2048303" y="50800"/>
                      <a:pt x="2048938" y="48895"/>
                    </a:cubicBezTo>
                    <a:cubicBezTo>
                      <a:pt x="2049573" y="46355"/>
                      <a:pt x="2076242" y="46355"/>
                      <a:pt x="2081323" y="45720"/>
                    </a:cubicBezTo>
                    <a:cubicBezTo>
                      <a:pt x="2083228" y="45720"/>
                      <a:pt x="2086403" y="46990"/>
                      <a:pt x="2086403" y="45085"/>
                    </a:cubicBezTo>
                    <a:cubicBezTo>
                      <a:pt x="2087038" y="34290"/>
                      <a:pt x="2084498" y="38735"/>
                      <a:pt x="2091482" y="34290"/>
                    </a:cubicBezTo>
                    <a:cubicBezTo>
                      <a:pt x="2093388" y="33020"/>
                      <a:pt x="2097198" y="35560"/>
                      <a:pt x="2097832" y="33655"/>
                    </a:cubicBezTo>
                    <a:cubicBezTo>
                      <a:pt x="2098467" y="31115"/>
                      <a:pt x="2091482" y="31115"/>
                      <a:pt x="2092117" y="29210"/>
                    </a:cubicBezTo>
                    <a:cubicBezTo>
                      <a:pt x="2092753" y="27940"/>
                      <a:pt x="2107992" y="25400"/>
                      <a:pt x="2104817" y="15240"/>
                    </a:cubicBezTo>
                    <a:cubicBezTo>
                      <a:pt x="2101642" y="4445"/>
                      <a:pt x="2081323" y="18415"/>
                      <a:pt x="2080053" y="17780"/>
                    </a:cubicBezTo>
                    <a:cubicBezTo>
                      <a:pt x="2073067" y="13970"/>
                      <a:pt x="2088307" y="1905"/>
                      <a:pt x="2076878" y="0"/>
                    </a:cubicBezTo>
                    <a:cubicBezTo>
                      <a:pt x="2075607" y="0"/>
                      <a:pt x="2058463" y="9525"/>
                      <a:pt x="2054017" y="10160"/>
                    </a:cubicBezTo>
                    <a:cubicBezTo>
                      <a:pt x="2036238" y="12065"/>
                      <a:pt x="2043223" y="-5080"/>
                      <a:pt x="2035603" y="4445"/>
                    </a:cubicBezTo>
                    <a:cubicBezTo>
                      <a:pt x="2033698" y="6985"/>
                      <a:pt x="2027348" y="2540"/>
                      <a:pt x="2025442" y="5080"/>
                    </a:cubicBezTo>
                    <a:cubicBezTo>
                      <a:pt x="2020363" y="12700"/>
                      <a:pt x="2037507" y="15875"/>
                      <a:pt x="2031157" y="24765"/>
                    </a:cubicBezTo>
                    <a:cubicBezTo>
                      <a:pt x="2031157" y="24765"/>
                      <a:pt x="2014648" y="12065"/>
                      <a:pt x="2007663" y="13970"/>
                    </a:cubicBezTo>
                    <a:cubicBezTo>
                      <a:pt x="1994328" y="17780"/>
                      <a:pt x="2016553" y="26670"/>
                      <a:pt x="2015282" y="28575"/>
                    </a:cubicBezTo>
                    <a:cubicBezTo>
                      <a:pt x="2014013" y="31115"/>
                      <a:pt x="1998138" y="19050"/>
                      <a:pt x="1998773" y="27305"/>
                    </a:cubicBezTo>
                    <a:cubicBezTo>
                      <a:pt x="2000042" y="42545"/>
                      <a:pt x="2022903" y="33655"/>
                      <a:pt x="2028617" y="37465"/>
                    </a:cubicBezTo>
                    <a:cubicBezTo>
                      <a:pt x="2029888" y="38735"/>
                      <a:pt x="2026078" y="43815"/>
                      <a:pt x="2026713" y="45085"/>
                    </a:cubicBezTo>
                    <a:cubicBezTo>
                      <a:pt x="2030523" y="45085"/>
                      <a:pt x="2033063" y="46355"/>
                      <a:pt x="2032428" y="45720"/>
                    </a:cubicBezTo>
                    <a:cubicBezTo>
                      <a:pt x="2030523" y="45720"/>
                      <a:pt x="2027348" y="46355"/>
                      <a:pt x="2026713" y="45085"/>
                    </a:cubicBezTo>
                    <a:cubicBezTo>
                      <a:pt x="2026713" y="45085"/>
                      <a:pt x="2026713" y="45085"/>
                      <a:pt x="2026713" y="45085"/>
                    </a:cubicBezTo>
                    <a:cubicBezTo>
                      <a:pt x="2020363" y="44450"/>
                      <a:pt x="2010838" y="45720"/>
                      <a:pt x="2017823" y="56515"/>
                    </a:cubicBezTo>
                    <a:cubicBezTo>
                      <a:pt x="2019092" y="58420"/>
                      <a:pt x="2012742" y="57150"/>
                      <a:pt x="2010203" y="57150"/>
                    </a:cubicBezTo>
                    <a:cubicBezTo>
                      <a:pt x="1998138" y="58420"/>
                      <a:pt x="1998138" y="69850"/>
                      <a:pt x="2000678" y="76200"/>
                    </a:cubicBezTo>
                    <a:cubicBezTo>
                      <a:pt x="2001948" y="80645"/>
                      <a:pt x="2017188" y="78740"/>
                      <a:pt x="2014013" y="82550"/>
                    </a:cubicBezTo>
                    <a:lnTo>
                      <a:pt x="1998138" y="78740"/>
                    </a:lnTo>
                    <a:cubicBezTo>
                      <a:pt x="1981628" y="81915"/>
                      <a:pt x="1998138" y="97790"/>
                      <a:pt x="2002582" y="101600"/>
                    </a:cubicBezTo>
                    <a:cubicBezTo>
                      <a:pt x="2008298" y="106045"/>
                      <a:pt x="1987342" y="99695"/>
                      <a:pt x="1983532" y="100965"/>
                    </a:cubicBezTo>
                    <a:cubicBezTo>
                      <a:pt x="1979723" y="102235"/>
                      <a:pt x="1962578" y="129540"/>
                      <a:pt x="1958132" y="121285"/>
                    </a:cubicBezTo>
                    <a:cubicBezTo>
                      <a:pt x="1952417" y="110490"/>
                      <a:pt x="1972738" y="88900"/>
                      <a:pt x="1966388" y="79375"/>
                    </a:cubicBezTo>
                    <a:cubicBezTo>
                      <a:pt x="1965117" y="76835"/>
                      <a:pt x="1961307" y="77470"/>
                      <a:pt x="1958767" y="77470"/>
                    </a:cubicBezTo>
                    <a:cubicBezTo>
                      <a:pt x="1955592" y="77470"/>
                      <a:pt x="1950513" y="83185"/>
                      <a:pt x="1949242" y="80010"/>
                    </a:cubicBezTo>
                    <a:cubicBezTo>
                      <a:pt x="1947973" y="75565"/>
                      <a:pt x="1961942" y="71120"/>
                      <a:pt x="1964482" y="69215"/>
                    </a:cubicBezTo>
                    <a:cubicBezTo>
                      <a:pt x="1972103" y="62230"/>
                      <a:pt x="1968292" y="31750"/>
                      <a:pt x="1966388" y="30480"/>
                    </a:cubicBezTo>
                    <a:cubicBezTo>
                      <a:pt x="1952417" y="20955"/>
                      <a:pt x="1931463" y="64135"/>
                      <a:pt x="1926382" y="69850"/>
                    </a:cubicBezTo>
                    <a:cubicBezTo>
                      <a:pt x="1921938" y="74930"/>
                      <a:pt x="1921938" y="80645"/>
                      <a:pt x="1917492" y="88265"/>
                    </a:cubicBezTo>
                    <a:cubicBezTo>
                      <a:pt x="1908603" y="104140"/>
                      <a:pt x="1888917" y="114935"/>
                      <a:pt x="1878757" y="130175"/>
                    </a:cubicBezTo>
                    <a:cubicBezTo>
                      <a:pt x="1870503" y="142240"/>
                      <a:pt x="1890188" y="132080"/>
                      <a:pt x="1885742" y="140335"/>
                    </a:cubicBezTo>
                    <a:cubicBezTo>
                      <a:pt x="1881298" y="148590"/>
                      <a:pt x="1864153" y="173355"/>
                      <a:pt x="1858438" y="173355"/>
                    </a:cubicBezTo>
                    <a:cubicBezTo>
                      <a:pt x="1856532" y="173355"/>
                      <a:pt x="1853992" y="175260"/>
                      <a:pt x="1853357" y="173990"/>
                    </a:cubicBezTo>
                    <a:cubicBezTo>
                      <a:pt x="1852723" y="171450"/>
                      <a:pt x="1853357" y="169545"/>
                      <a:pt x="1852088" y="168910"/>
                    </a:cubicBezTo>
                    <a:cubicBezTo>
                      <a:pt x="1850817" y="168275"/>
                      <a:pt x="1847007" y="189865"/>
                      <a:pt x="1841928" y="172085"/>
                    </a:cubicBezTo>
                    <a:cubicBezTo>
                      <a:pt x="1836213" y="153035"/>
                      <a:pt x="1855898" y="151765"/>
                      <a:pt x="1860342" y="139700"/>
                    </a:cubicBezTo>
                    <a:cubicBezTo>
                      <a:pt x="1865423" y="125730"/>
                      <a:pt x="1844467" y="149225"/>
                      <a:pt x="1850817" y="130175"/>
                    </a:cubicBezTo>
                    <a:cubicBezTo>
                      <a:pt x="1855898" y="115570"/>
                      <a:pt x="1862248" y="132715"/>
                      <a:pt x="1862882" y="118745"/>
                    </a:cubicBezTo>
                    <a:cubicBezTo>
                      <a:pt x="1862882" y="116840"/>
                      <a:pt x="1866692" y="114935"/>
                      <a:pt x="1864788" y="113665"/>
                    </a:cubicBezTo>
                    <a:cubicBezTo>
                      <a:pt x="1862882" y="111760"/>
                      <a:pt x="1849548" y="113030"/>
                      <a:pt x="1847007" y="112395"/>
                    </a:cubicBezTo>
                    <a:cubicBezTo>
                      <a:pt x="1841292" y="111125"/>
                      <a:pt x="1854628" y="111760"/>
                      <a:pt x="1853992" y="108585"/>
                    </a:cubicBezTo>
                    <a:cubicBezTo>
                      <a:pt x="1852723" y="101600"/>
                      <a:pt x="1910507" y="51435"/>
                      <a:pt x="1909873" y="48895"/>
                    </a:cubicBezTo>
                    <a:cubicBezTo>
                      <a:pt x="1907332" y="38735"/>
                      <a:pt x="1878757" y="57785"/>
                      <a:pt x="1874948" y="56515"/>
                    </a:cubicBezTo>
                    <a:cubicBezTo>
                      <a:pt x="1871773" y="55245"/>
                      <a:pt x="1883203" y="40640"/>
                      <a:pt x="1866057" y="36830"/>
                    </a:cubicBezTo>
                    <a:cubicBezTo>
                      <a:pt x="1862882" y="36195"/>
                      <a:pt x="1867963" y="43180"/>
                      <a:pt x="1869232" y="46990"/>
                    </a:cubicBezTo>
                    <a:cubicBezTo>
                      <a:pt x="1870503" y="50800"/>
                      <a:pt x="1862248" y="68580"/>
                      <a:pt x="1859073" y="65405"/>
                    </a:cubicBezTo>
                    <a:cubicBezTo>
                      <a:pt x="1857167" y="63500"/>
                      <a:pt x="1859073" y="45085"/>
                      <a:pt x="1851453" y="45085"/>
                    </a:cubicBezTo>
                    <a:cubicBezTo>
                      <a:pt x="1837482" y="45720"/>
                      <a:pt x="1843832" y="43180"/>
                      <a:pt x="1843832" y="43180"/>
                    </a:cubicBezTo>
                    <a:cubicBezTo>
                      <a:pt x="1841928" y="26035"/>
                      <a:pt x="1834307" y="57785"/>
                      <a:pt x="1826688" y="49530"/>
                    </a:cubicBezTo>
                    <a:cubicBezTo>
                      <a:pt x="1826053" y="48895"/>
                      <a:pt x="1819703" y="29845"/>
                      <a:pt x="1808273" y="40640"/>
                    </a:cubicBezTo>
                    <a:cubicBezTo>
                      <a:pt x="1798748" y="49530"/>
                      <a:pt x="1819703" y="53340"/>
                      <a:pt x="1819067" y="55245"/>
                    </a:cubicBezTo>
                    <a:cubicBezTo>
                      <a:pt x="1818432" y="62230"/>
                      <a:pt x="1807638" y="53340"/>
                      <a:pt x="1812082" y="68580"/>
                    </a:cubicBezTo>
                    <a:cubicBezTo>
                      <a:pt x="1812717" y="70485"/>
                      <a:pt x="1807638" y="67310"/>
                      <a:pt x="1805732" y="66675"/>
                    </a:cubicBezTo>
                    <a:cubicBezTo>
                      <a:pt x="1798113" y="64135"/>
                      <a:pt x="1791763" y="50800"/>
                      <a:pt x="1784142" y="62865"/>
                    </a:cubicBezTo>
                    <a:cubicBezTo>
                      <a:pt x="1772078" y="81280"/>
                      <a:pt x="1834307" y="73660"/>
                      <a:pt x="1821607" y="93980"/>
                    </a:cubicBezTo>
                    <a:cubicBezTo>
                      <a:pt x="1815257" y="103505"/>
                      <a:pt x="1795573" y="74930"/>
                      <a:pt x="1787317" y="88265"/>
                    </a:cubicBezTo>
                    <a:cubicBezTo>
                      <a:pt x="1786048" y="90170"/>
                      <a:pt x="1786682" y="93345"/>
                      <a:pt x="1786682" y="95885"/>
                    </a:cubicBezTo>
                    <a:cubicBezTo>
                      <a:pt x="1786682" y="96520"/>
                      <a:pt x="1787317" y="97790"/>
                      <a:pt x="1786682" y="98425"/>
                    </a:cubicBezTo>
                    <a:cubicBezTo>
                      <a:pt x="1783507" y="102870"/>
                      <a:pt x="1774617" y="104140"/>
                      <a:pt x="1774617" y="109220"/>
                    </a:cubicBezTo>
                    <a:cubicBezTo>
                      <a:pt x="1774617" y="114935"/>
                      <a:pt x="1786682" y="111760"/>
                      <a:pt x="1790492" y="116205"/>
                    </a:cubicBezTo>
                    <a:cubicBezTo>
                      <a:pt x="1791763" y="118110"/>
                      <a:pt x="1796842" y="121285"/>
                      <a:pt x="1794303" y="121285"/>
                    </a:cubicBezTo>
                    <a:cubicBezTo>
                      <a:pt x="1758742" y="123190"/>
                      <a:pt x="1785413" y="97155"/>
                      <a:pt x="1737788" y="132715"/>
                    </a:cubicBezTo>
                    <a:cubicBezTo>
                      <a:pt x="1734613" y="135255"/>
                      <a:pt x="1726992" y="139065"/>
                      <a:pt x="1728263" y="145415"/>
                    </a:cubicBezTo>
                    <a:cubicBezTo>
                      <a:pt x="1728898" y="149225"/>
                      <a:pt x="1741598" y="144145"/>
                      <a:pt x="1739692" y="147320"/>
                    </a:cubicBezTo>
                    <a:cubicBezTo>
                      <a:pt x="1737788" y="151130"/>
                      <a:pt x="1732707" y="151130"/>
                      <a:pt x="1733978" y="158115"/>
                    </a:cubicBezTo>
                    <a:cubicBezTo>
                      <a:pt x="1734613" y="160655"/>
                      <a:pt x="1728898" y="158750"/>
                      <a:pt x="1726992" y="159385"/>
                    </a:cubicBezTo>
                    <a:cubicBezTo>
                      <a:pt x="1704132" y="163195"/>
                      <a:pt x="1730803" y="173355"/>
                      <a:pt x="1722548" y="179705"/>
                    </a:cubicBezTo>
                    <a:cubicBezTo>
                      <a:pt x="1718738" y="182245"/>
                      <a:pt x="1709213" y="178435"/>
                      <a:pt x="1708578" y="182880"/>
                    </a:cubicBezTo>
                    <a:cubicBezTo>
                      <a:pt x="1707307" y="189865"/>
                      <a:pt x="1735248" y="190500"/>
                      <a:pt x="1735882" y="192405"/>
                    </a:cubicBezTo>
                    <a:cubicBezTo>
                      <a:pt x="1736517" y="193675"/>
                      <a:pt x="1721278" y="206375"/>
                      <a:pt x="1720007" y="206375"/>
                    </a:cubicBezTo>
                    <a:cubicBezTo>
                      <a:pt x="1720007" y="206375"/>
                      <a:pt x="1726357" y="195580"/>
                      <a:pt x="1719373" y="195580"/>
                    </a:cubicBezTo>
                    <a:cubicBezTo>
                      <a:pt x="1713657" y="195580"/>
                      <a:pt x="1711117" y="205105"/>
                      <a:pt x="1705403" y="206375"/>
                    </a:cubicBezTo>
                    <a:cubicBezTo>
                      <a:pt x="1705403" y="206375"/>
                      <a:pt x="1701592" y="193040"/>
                      <a:pt x="1690798" y="165100"/>
                    </a:cubicBezTo>
                    <a:cubicBezTo>
                      <a:pt x="1690798" y="165100"/>
                      <a:pt x="1686353" y="164465"/>
                      <a:pt x="1683813" y="164465"/>
                    </a:cubicBezTo>
                    <a:cubicBezTo>
                      <a:pt x="1679367" y="163830"/>
                      <a:pt x="1674923" y="163195"/>
                      <a:pt x="1669842" y="163195"/>
                    </a:cubicBezTo>
                    <a:cubicBezTo>
                      <a:pt x="1667303" y="163195"/>
                      <a:pt x="1664763" y="163830"/>
                      <a:pt x="1662223" y="163195"/>
                    </a:cubicBezTo>
                    <a:cubicBezTo>
                      <a:pt x="1660317" y="162560"/>
                      <a:pt x="1650792" y="155575"/>
                      <a:pt x="1646982" y="158750"/>
                    </a:cubicBezTo>
                    <a:cubicBezTo>
                      <a:pt x="1637457" y="165100"/>
                      <a:pt x="1643173" y="172085"/>
                      <a:pt x="1649523" y="173990"/>
                    </a:cubicBezTo>
                    <a:cubicBezTo>
                      <a:pt x="1652698" y="175260"/>
                      <a:pt x="1662857" y="179070"/>
                      <a:pt x="1659048" y="179070"/>
                    </a:cubicBezTo>
                    <a:cubicBezTo>
                      <a:pt x="1659048" y="179070"/>
                      <a:pt x="1645078" y="173990"/>
                      <a:pt x="1645078" y="173990"/>
                    </a:cubicBezTo>
                    <a:cubicBezTo>
                      <a:pt x="1622853" y="172085"/>
                      <a:pt x="1646982" y="170815"/>
                      <a:pt x="1640632" y="153035"/>
                    </a:cubicBezTo>
                    <a:cubicBezTo>
                      <a:pt x="1639998" y="151130"/>
                      <a:pt x="1636188" y="153035"/>
                      <a:pt x="1634282" y="153035"/>
                    </a:cubicBezTo>
                    <a:cubicBezTo>
                      <a:pt x="1632378" y="153035"/>
                      <a:pt x="1629203" y="151765"/>
                      <a:pt x="1627932" y="153035"/>
                    </a:cubicBezTo>
                    <a:cubicBezTo>
                      <a:pt x="1627298" y="153670"/>
                      <a:pt x="1608882" y="181610"/>
                      <a:pt x="1616503" y="147955"/>
                    </a:cubicBezTo>
                    <a:cubicBezTo>
                      <a:pt x="1617773" y="141605"/>
                      <a:pt x="1604438" y="153670"/>
                      <a:pt x="1601263" y="158750"/>
                    </a:cubicBezTo>
                    <a:cubicBezTo>
                      <a:pt x="1599992" y="160655"/>
                      <a:pt x="1614598" y="173990"/>
                      <a:pt x="1606978" y="173990"/>
                    </a:cubicBezTo>
                    <a:cubicBezTo>
                      <a:pt x="1603803" y="173990"/>
                      <a:pt x="1603803" y="168275"/>
                      <a:pt x="1601898" y="166370"/>
                    </a:cubicBezTo>
                    <a:cubicBezTo>
                      <a:pt x="1598088" y="162560"/>
                      <a:pt x="1586657" y="150495"/>
                      <a:pt x="1583482" y="148590"/>
                    </a:cubicBezTo>
                    <a:cubicBezTo>
                      <a:pt x="1578403" y="145415"/>
                      <a:pt x="1579038" y="163830"/>
                      <a:pt x="1578403" y="164465"/>
                    </a:cubicBezTo>
                    <a:cubicBezTo>
                      <a:pt x="1575863" y="167005"/>
                      <a:pt x="1575228" y="157480"/>
                      <a:pt x="1572053" y="156845"/>
                    </a:cubicBezTo>
                    <a:cubicBezTo>
                      <a:pt x="1569513" y="156210"/>
                      <a:pt x="1555542" y="162560"/>
                      <a:pt x="1555542" y="167640"/>
                    </a:cubicBezTo>
                    <a:cubicBezTo>
                      <a:pt x="1555542" y="172720"/>
                      <a:pt x="1575863" y="170815"/>
                      <a:pt x="1577132" y="172720"/>
                    </a:cubicBezTo>
                    <a:cubicBezTo>
                      <a:pt x="1579673" y="175260"/>
                      <a:pt x="1573957" y="180340"/>
                      <a:pt x="1575863" y="182880"/>
                    </a:cubicBezTo>
                    <a:cubicBezTo>
                      <a:pt x="1582848" y="191135"/>
                      <a:pt x="1614598" y="186055"/>
                      <a:pt x="1624757" y="179070"/>
                    </a:cubicBezTo>
                    <a:cubicBezTo>
                      <a:pt x="1627298" y="177165"/>
                      <a:pt x="1621582" y="185420"/>
                      <a:pt x="1618407" y="187325"/>
                    </a:cubicBezTo>
                    <a:cubicBezTo>
                      <a:pt x="1617138" y="187960"/>
                      <a:pt x="1624123" y="191135"/>
                      <a:pt x="1626028" y="192405"/>
                    </a:cubicBezTo>
                    <a:cubicBezTo>
                      <a:pt x="1629203" y="193675"/>
                      <a:pt x="1621582" y="198120"/>
                      <a:pt x="1621582" y="201930"/>
                    </a:cubicBezTo>
                    <a:cubicBezTo>
                      <a:pt x="1624123" y="220345"/>
                      <a:pt x="1611423" y="182880"/>
                      <a:pt x="1609517" y="208915"/>
                    </a:cubicBezTo>
                    <a:cubicBezTo>
                      <a:pt x="1608248" y="224790"/>
                      <a:pt x="1613963" y="221615"/>
                      <a:pt x="1621582" y="229870"/>
                    </a:cubicBezTo>
                    <a:cubicBezTo>
                      <a:pt x="1624123" y="232410"/>
                      <a:pt x="1628567" y="238125"/>
                      <a:pt x="1626028" y="240030"/>
                    </a:cubicBezTo>
                    <a:cubicBezTo>
                      <a:pt x="1619042" y="245110"/>
                      <a:pt x="1615867" y="233680"/>
                      <a:pt x="1608882" y="224790"/>
                    </a:cubicBezTo>
                    <a:cubicBezTo>
                      <a:pt x="1601898" y="215265"/>
                      <a:pt x="1591103" y="220980"/>
                      <a:pt x="1585388" y="212090"/>
                    </a:cubicBezTo>
                    <a:cubicBezTo>
                      <a:pt x="1580942" y="205105"/>
                      <a:pt x="1580307" y="193040"/>
                      <a:pt x="1564432" y="196850"/>
                    </a:cubicBezTo>
                    <a:cubicBezTo>
                      <a:pt x="1560623" y="197485"/>
                      <a:pt x="1553638" y="205740"/>
                      <a:pt x="1555542" y="210185"/>
                    </a:cubicBezTo>
                    <a:cubicBezTo>
                      <a:pt x="1556813" y="213995"/>
                      <a:pt x="1568878" y="213360"/>
                      <a:pt x="1565703" y="215265"/>
                    </a:cubicBezTo>
                    <a:cubicBezTo>
                      <a:pt x="1544113" y="230505"/>
                      <a:pt x="1541573" y="233680"/>
                      <a:pt x="1541573" y="233680"/>
                    </a:cubicBezTo>
                    <a:cubicBezTo>
                      <a:pt x="1525698" y="228600"/>
                      <a:pt x="1543478" y="215900"/>
                      <a:pt x="1541573" y="212725"/>
                    </a:cubicBezTo>
                    <a:cubicBezTo>
                      <a:pt x="1532682" y="200025"/>
                      <a:pt x="1525063" y="231140"/>
                      <a:pt x="1524428" y="231140"/>
                    </a:cubicBezTo>
                    <a:cubicBezTo>
                      <a:pt x="1521888" y="233680"/>
                      <a:pt x="1500298" y="236220"/>
                      <a:pt x="1499663" y="236855"/>
                    </a:cubicBezTo>
                    <a:cubicBezTo>
                      <a:pt x="1497757" y="240030"/>
                      <a:pt x="1504742" y="243205"/>
                      <a:pt x="1504742" y="247650"/>
                    </a:cubicBezTo>
                    <a:cubicBezTo>
                      <a:pt x="1504742" y="251460"/>
                      <a:pt x="1497757" y="254635"/>
                      <a:pt x="1499663" y="258445"/>
                    </a:cubicBezTo>
                    <a:cubicBezTo>
                      <a:pt x="1499663" y="258445"/>
                      <a:pt x="1512998" y="266065"/>
                      <a:pt x="1512998" y="266065"/>
                    </a:cubicBezTo>
                    <a:cubicBezTo>
                      <a:pt x="1517442" y="269875"/>
                      <a:pt x="1530778" y="280035"/>
                      <a:pt x="1525063" y="278765"/>
                    </a:cubicBezTo>
                    <a:cubicBezTo>
                      <a:pt x="1516173" y="276860"/>
                      <a:pt x="1508553" y="262255"/>
                      <a:pt x="1500298" y="266065"/>
                    </a:cubicBezTo>
                    <a:cubicBezTo>
                      <a:pt x="1492042" y="269875"/>
                      <a:pt x="1492042" y="292100"/>
                      <a:pt x="1485057" y="297815"/>
                    </a:cubicBezTo>
                    <a:cubicBezTo>
                      <a:pt x="1479978" y="301625"/>
                      <a:pt x="1471723" y="302260"/>
                      <a:pt x="1465373" y="308610"/>
                    </a:cubicBezTo>
                    <a:lnTo>
                      <a:pt x="1459023" y="319405"/>
                    </a:lnTo>
                    <a:cubicBezTo>
                      <a:pt x="1447592" y="319405"/>
                      <a:pt x="1476803" y="295910"/>
                      <a:pt x="1477438" y="295275"/>
                    </a:cubicBezTo>
                    <a:cubicBezTo>
                      <a:pt x="1494582" y="272415"/>
                      <a:pt x="1499028" y="210185"/>
                      <a:pt x="1485057" y="205740"/>
                    </a:cubicBezTo>
                    <a:cubicBezTo>
                      <a:pt x="1478707" y="203835"/>
                      <a:pt x="1486328" y="224155"/>
                      <a:pt x="1479978" y="224155"/>
                    </a:cubicBezTo>
                    <a:cubicBezTo>
                      <a:pt x="1474263" y="224155"/>
                      <a:pt x="1476167" y="212090"/>
                      <a:pt x="1476167" y="210820"/>
                    </a:cubicBezTo>
                    <a:cubicBezTo>
                      <a:pt x="1475532" y="209550"/>
                      <a:pt x="1465373" y="241300"/>
                      <a:pt x="1460928" y="236855"/>
                    </a:cubicBezTo>
                    <a:cubicBezTo>
                      <a:pt x="1458388" y="234315"/>
                      <a:pt x="1473628" y="217170"/>
                      <a:pt x="1459657" y="231775"/>
                    </a:cubicBezTo>
                    <a:cubicBezTo>
                      <a:pt x="1429178" y="262890"/>
                      <a:pt x="1462832" y="254635"/>
                      <a:pt x="1466007" y="264160"/>
                    </a:cubicBezTo>
                    <a:cubicBezTo>
                      <a:pt x="1467913" y="269875"/>
                      <a:pt x="1453942" y="259080"/>
                      <a:pt x="1447592" y="260350"/>
                    </a:cubicBezTo>
                    <a:cubicBezTo>
                      <a:pt x="1437432" y="262890"/>
                      <a:pt x="1441878" y="288925"/>
                      <a:pt x="1427907" y="294640"/>
                    </a:cubicBezTo>
                    <a:cubicBezTo>
                      <a:pt x="1424098" y="296545"/>
                      <a:pt x="1435528" y="288290"/>
                      <a:pt x="1435528" y="283845"/>
                    </a:cubicBezTo>
                    <a:cubicBezTo>
                      <a:pt x="1436798" y="274320"/>
                      <a:pt x="1448228" y="236855"/>
                      <a:pt x="1436798" y="231140"/>
                    </a:cubicBezTo>
                    <a:cubicBezTo>
                      <a:pt x="1422828" y="223520"/>
                      <a:pt x="1373932" y="248920"/>
                      <a:pt x="1380917" y="267335"/>
                    </a:cubicBezTo>
                    <a:cubicBezTo>
                      <a:pt x="1382188" y="271145"/>
                      <a:pt x="1417748" y="267335"/>
                      <a:pt x="1405682" y="275590"/>
                    </a:cubicBezTo>
                    <a:cubicBezTo>
                      <a:pt x="1403142" y="276860"/>
                      <a:pt x="1401873" y="270510"/>
                      <a:pt x="1399332" y="270510"/>
                    </a:cubicBezTo>
                    <a:cubicBezTo>
                      <a:pt x="1391713" y="269240"/>
                      <a:pt x="1379648" y="277495"/>
                      <a:pt x="1384728" y="286385"/>
                    </a:cubicBezTo>
                    <a:cubicBezTo>
                      <a:pt x="1399332" y="310515"/>
                      <a:pt x="1406317" y="280670"/>
                      <a:pt x="1419653" y="318770"/>
                    </a:cubicBezTo>
                    <a:cubicBezTo>
                      <a:pt x="1420288" y="320675"/>
                      <a:pt x="1425367" y="323215"/>
                      <a:pt x="1423463" y="323850"/>
                    </a:cubicBezTo>
                    <a:cubicBezTo>
                      <a:pt x="1415842" y="328930"/>
                      <a:pt x="1407588" y="316865"/>
                      <a:pt x="1403778" y="315595"/>
                    </a:cubicBezTo>
                    <a:cubicBezTo>
                      <a:pt x="1383457" y="309245"/>
                      <a:pt x="1417113" y="319405"/>
                      <a:pt x="1413303" y="307975"/>
                    </a:cubicBezTo>
                    <a:cubicBezTo>
                      <a:pt x="1409492" y="297815"/>
                      <a:pt x="1400603" y="304800"/>
                      <a:pt x="1393617" y="302260"/>
                    </a:cubicBezTo>
                    <a:cubicBezTo>
                      <a:pt x="1382188" y="297815"/>
                      <a:pt x="1379013" y="274955"/>
                      <a:pt x="1373298" y="270510"/>
                    </a:cubicBezTo>
                    <a:cubicBezTo>
                      <a:pt x="1370757" y="268605"/>
                      <a:pt x="1346628" y="271145"/>
                      <a:pt x="1343453" y="274955"/>
                    </a:cubicBezTo>
                    <a:cubicBezTo>
                      <a:pt x="1333928" y="285750"/>
                      <a:pt x="1364407" y="301625"/>
                      <a:pt x="1372663" y="304800"/>
                    </a:cubicBezTo>
                    <a:cubicBezTo>
                      <a:pt x="1377107" y="306070"/>
                      <a:pt x="1388538" y="309245"/>
                      <a:pt x="1384728" y="313055"/>
                    </a:cubicBezTo>
                    <a:cubicBezTo>
                      <a:pt x="1383457" y="314325"/>
                      <a:pt x="1363773" y="302260"/>
                      <a:pt x="1358692" y="307340"/>
                    </a:cubicBezTo>
                    <a:cubicBezTo>
                      <a:pt x="1356153" y="309880"/>
                      <a:pt x="1363138" y="318135"/>
                      <a:pt x="1359963" y="318135"/>
                    </a:cubicBezTo>
                    <a:cubicBezTo>
                      <a:pt x="1356788" y="318135"/>
                      <a:pt x="1352342" y="301625"/>
                      <a:pt x="1349803" y="302260"/>
                    </a:cubicBezTo>
                    <a:lnTo>
                      <a:pt x="1347898" y="314325"/>
                    </a:lnTo>
                    <a:cubicBezTo>
                      <a:pt x="1347898" y="314325"/>
                      <a:pt x="1331388" y="264160"/>
                      <a:pt x="1318688" y="285750"/>
                    </a:cubicBezTo>
                    <a:cubicBezTo>
                      <a:pt x="1316782" y="288925"/>
                      <a:pt x="1320592" y="292735"/>
                      <a:pt x="1319957" y="296545"/>
                    </a:cubicBezTo>
                    <a:cubicBezTo>
                      <a:pt x="1319323" y="300990"/>
                      <a:pt x="1300273" y="316865"/>
                      <a:pt x="1304717" y="320040"/>
                    </a:cubicBezTo>
                    <a:cubicBezTo>
                      <a:pt x="1307257" y="321945"/>
                      <a:pt x="1311703" y="318770"/>
                      <a:pt x="1313607" y="320040"/>
                    </a:cubicBezTo>
                    <a:cubicBezTo>
                      <a:pt x="1316782" y="321945"/>
                      <a:pt x="1308528" y="327660"/>
                      <a:pt x="1310432" y="330835"/>
                    </a:cubicBezTo>
                    <a:cubicBezTo>
                      <a:pt x="1311703" y="332740"/>
                      <a:pt x="1316148" y="331470"/>
                      <a:pt x="1316782" y="333375"/>
                    </a:cubicBezTo>
                    <a:cubicBezTo>
                      <a:pt x="1317417" y="335280"/>
                      <a:pt x="1312973" y="333375"/>
                      <a:pt x="1311067" y="333375"/>
                    </a:cubicBezTo>
                    <a:cubicBezTo>
                      <a:pt x="1309163" y="333375"/>
                      <a:pt x="1307257" y="332740"/>
                      <a:pt x="1305353" y="333375"/>
                    </a:cubicBezTo>
                    <a:cubicBezTo>
                      <a:pt x="1299003" y="334645"/>
                      <a:pt x="1280588" y="337820"/>
                      <a:pt x="1276142" y="340360"/>
                    </a:cubicBezTo>
                    <a:cubicBezTo>
                      <a:pt x="1272967" y="342265"/>
                      <a:pt x="1267888" y="360045"/>
                      <a:pt x="1267253" y="363855"/>
                    </a:cubicBezTo>
                    <a:cubicBezTo>
                      <a:pt x="1267253" y="369570"/>
                      <a:pt x="1248838" y="348615"/>
                      <a:pt x="1258998" y="371475"/>
                    </a:cubicBezTo>
                    <a:cubicBezTo>
                      <a:pt x="1260903" y="375920"/>
                      <a:pt x="1268523" y="368935"/>
                      <a:pt x="1272967" y="367665"/>
                    </a:cubicBezTo>
                    <a:cubicBezTo>
                      <a:pt x="1275507" y="367030"/>
                      <a:pt x="1290748" y="371475"/>
                      <a:pt x="1290748" y="374650"/>
                    </a:cubicBezTo>
                    <a:cubicBezTo>
                      <a:pt x="1290748" y="379095"/>
                      <a:pt x="1293288" y="365760"/>
                      <a:pt x="1261538" y="381635"/>
                    </a:cubicBezTo>
                    <a:cubicBezTo>
                      <a:pt x="1254553" y="385445"/>
                      <a:pt x="1295192" y="391795"/>
                      <a:pt x="1286303" y="395605"/>
                    </a:cubicBezTo>
                    <a:cubicBezTo>
                      <a:pt x="1275507" y="400685"/>
                      <a:pt x="1260903" y="372110"/>
                      <a:pt x="1248203" y="391160"/>
                    </a:cubicBezTo>
                    <a:cubicBezTo>
                      <a:pt x="1242488" y="400050"/>
                      <a:pt x="1267253" y="403225"/>
                      <a:pt x="1272332" y="406400"/>
                    </a:cubicBezTo>
                    <a:cubicBezTo>
                      <a:pt x="1274238" y="407670"/>
                      <a:pt x="1279317" y="410210"/>
                      <a:pt x="1277413" y="412115"/>
                    </a:cubicBezTo>
                    <a:cubicBezTo>
                      <a:pt x="1272332" y="417195"/>
                      <a:pt x="1250107" y="399415"/>
                      <a:pt x="1243123" y="400050"/>
                    </a:cubicBezTo>
                    <a:cubicBezTo>
                      <a:pt x="1226613" y="402590"/>
                      <a:pt x="1236138" y="413385"/>
                      <a:pt x="1236138" y="413385"/>
                    </a:cubicBezTo>
                    <a:cubicBezTo>
                      <a:pt x="1226613" y="416560"/>
                      <a:pt x="1228517" y="403860"/>
                      <a:pt x="1222167" y="401955"/>
                    </a:cubicBezTo>
                    <a:cubicBezTo>
                      <a:pt x="1212007" y="399415"/>
                      <a:pt x="1185338" y="409575"/>
                      <a:pt x="1190417" y="422275"/>
                    </a:cubicBezTo>
                    <a:cubicBezTo>
                      <a:pt x="1191053" y="424180"/>
                      <a:pt x="1194228" y="426720"/>
                      <a:pt x="1192957" y="427990"/>
                    </a:cubicBezTo>
                    <a:cubicBezTo>
                      <a:pt x="1163113" y="450215"/>
                      <a:pt x="1208832" y="435610"/>
                      <a:pt x="1222167" y="434340"/>
                    </a:cubicBezTo>
                    <a:cubicBezTo>
                      <a:pt x="1225342" y="434340"/>
                      <a:pt x="1231057" y="436880"/>
                      <a:pt x="1229788" y="440055"/>
                    </a:cubicBezTo>
                    <a:cubicBezTo>
                      <a:pt x="1228517" y="442595"/>
                      <a:pt x="1222167" y="442595"/>
                      <a:pt x="1222803" y="445135"/>
                    </a:cubicBezTo>
                    <a:cubicBezTo>
                      <a:pt x="1224707" y="451485"/>
                      <a:pt x="1260267" y="428625"/>
                      <a:pt x="1264713" y="430530"/>
                    </a:cubicBezTo>
                    <a:cubicBezTo>
                      <a:pt x="1272332" y="433070"/>
                      <a:pt x="1258363" y="442595"/>
                      <a:pt x="1258998" y="443865"/>
                    </a:cubicBezTo>
                    <a:cubicBezTo>
                      <a:pt x="1262173" y="448310"/>
                      <a:pt x="1286303" y="445770"/>
                      <a:pt x="1290748" y="455930"/>
                    </a:cubicBezTo>
                    <a:cubicBezTo>
                      <a:pt x="1291382" y="457835"/>
                      <a:pt x="1252013" y="444500"/>
                      <a:pt x="1250742" y="449580"/>
                    </a:cubicBezTo>
                    <a:cubicBezTo>
                      <a:pt x="1249473" y="455930"/>
                      <a:pt x="1272967" y="461010"/>
                      <a:pt x="1266617" y="461010"/>
                    </a:cubicBezTo>
                    <a:cubicBezTo>
                      <a:pt x="1257728" y="461010"/>
                      <a:pt x="1242488" y="443230"/>
                      <a:pt x="1237407" y="457200"/>
                    </a:cubicBezTo>
                    <a:cubicBezTo>
                      <a:pt x="1233598" y="466725"/>
                      <a:pt x="1261538" y="476250"/>
                      <a:pt x="1246932" y="490220"/>
                    </a:cubicBezTo>
                    <a:lnTo>
                      <a:pt x="1247567" y="476885"/>
                    </a:lnTo>
                    <a:cubicBezTo>
                      <a:pt x="1241217" y="463550"/>
                      <a:pt x="1229153" y="454660"/>
                      <a:pt x="1215817" y="461010"/>
                    </a:cubicBezTo>
                    <a:cubicBezTo>
                      <a:pt x="1213278" y="462280"/>
                      <a:pt x="1209467" y="466725"/>
                      <a:pt x="1207563" y="464820"/>
                    </a:cubicBezTo>
                    <a:cubicBezTo>
                      <a:pt x="1205657" y="462915"/>
                      <a:pt x="1212642" y="459740"/>
                      <a:pt x="1212007" y="456565"/>
                    </a:cubicBezTo>
                    <a:cubicBezTo>
                      <a:pt x="1210103" y="448310"/>
                      <a:pt x="1169463" y="449580"/>
                      <a:pt x="1166288" y="455295"/>
                    </a:cubicBezTo>
                    <a:cubicBezTo>
                      <a:pt x="1164382" y="459105"/>
                      <a:pt x="1201848" y="483235"/>
                      <a:pt x="1203753" y="494030"/>
                    </a:cubicBezTo>
                    <a:cubicBezTo>
                      <a:pt x="1204388" y="498475"/>
                      <a:pt x="1195498" y="490855"/>
                      <a:pt x="1191688" y="488315"/>
                    </a:cubicBezTo>
                    <a:cubicBezTo>
                      <a:pt x="1185973" y="483235"/>
                      <a:pt x="1161207" y="455295"/>
                      <a:pt x="1152317" y="464820"/>
                    </a:cubicBezTo>
                    <a:cubicBezTo>
                      <a:pt x="1151048" y="466725"/>
                      <a:pt x="1147238" y="467995"/>
                      <a:pt x="1147873" y="469900"/>
                    </a:cubicBezTo>
                    <a:cubicBezTo>
                      <a:pt x="1150413" y="476885"/>
                      <a:pt x="1152953" y="472440"/>
                      <a:pt x="1152953" y="480695"/>
                    </a:cubicBezTo>
                    <a:cubicBezTo>
                      <a:pt x="1152953" y="480695"/>
                      <a:pt x="1157398" y="480695"/>
                      <a:pt x="1159938" y="481330"/>
                    </a:cubicBezTo>
                    <a:cubicBezTo>
                      <a:pt x="1166288" y="481330"/>
                      <a:pt x="1175178" y="480060"/>
                      <a:pt x="1177717" y="481965"/>
                    </a:cubicBezTo>
                    <a:cubicBezTo>
                      <a:pt x="1180257" y="484505"/>
                      <a:pt x="1182163" y="486410"/>
                      <a:pt x="1180257" y="486410"/>
                    </a:cubicBezTo>
                    <a:cubicBezTo>
                      <a:pt x="1178988" y="485775"/>
                      <a:pt x="1156763" y="490855"/>
                      <a:pt x="1163748" y="500380"/>
                    </a:cubicBezTo>
                    <a:cubicBezTo>
                      <a:pt x="1166288" y="504190"/>
                      <a:pt x="1191688" y="492125"/>
                      <a:pt x="1197403" y="504825"/>
                    </a:cubicBezTo>
                    <a:cubicBezTo>
                      <a:pt x="1199307" y="508635"/>
                      <a:pt x="1163113" y="492125"/>
                      <a:pt x="1168828" y="509270"/>
                    </a:cubicBezTo>
                    <a:cubicBezTo>
                      <a:pt x="1169463" y="511175"/>
                      <a:pt x="1172638" y="510540"/>
                      <a:pt x="1173907" y="511175"/>
                    </a:cubicBezTo>
                    <a:cubicBezTo>
                      <a:pt x="1187242" y="514985"/>
                      <a:pt x="1173907" y="509270"/>
                      <a:pt x="1176448" y="518160"/>
                    </a:cubicBezTo>
                    <a:cubicBezTo>
                      <a:pt x="1179623" y="528320"/>
                      <a:pt x="1182798" y="528320"/>
                      <a:pt x="1174542" y="531495"/>
                    </a:cubicBezTo>
                    <a:cubicBezTo>
                      <a:pt x="1170732" y="533400"/>
                      <a:pt x="1174542" y="539750"/>
                      <a:pt x="1174542" y="539750"/>
                    </a:cubicBezTo>
                    <a:cubicBezTo>
                      <a:pt x="1176448" y="542290"/>
                      <a:pt x="1181528" y="551180"/>
                      <a:pt x="1179623" y="548005"/>
                    </a:cubicBezTo>
                    <a:cubicBezTo>
                      <a:pt x="1175178" y="541020"/>
                      <a:pt x="1160573" y="540385"/>
                      <a:pt x="1156128" y="533400"/>
                    </a:cubicBezTo>
                    <a:cubicBezTo>
                      <a:pt x="1156128" y="533400"/>
                      <a:pt x="1155492" y="519430"/>
                      <a:pt x="1155492" y="519430"/>
                    </a:cubicBezTo>
                    <a:cubicBezTo>
                      <a:pt x="1155492" y="519430"/>
                      <a:pt x="1142792" y="508000"/>
                      <a:pt x="1142792" y="508000"/>
                    </a:cubicBezTo>
                    <a:cubicBezTo>
                      <a:pt x="1142792" y="504825"/>
                      <a:pt x="1150413" y="481965"/>
                      <a:pt x="1145967" y="475615"/>
                    </a:cubicBezTo>
                    <a:cubicBezTo>
                      <a:pt x="1137078" y="462280"/>
                      <a:pt x="1136442" y="495300"/>
                      <a:pt x="1120567" y="498475"/>
                    </a:cubicBezTo>
                    <a:cubicBezTo>
                      <a:pt x="1119932" y="499110"/>
                      <a:pt x="1118663" y="499110"/>
                      <a:pt x="1120567" y="498475"/>
                    </a:cubicBezTo>
                    <a:cubicBezTo>
                      <a:pt x="1120567" y="498475"/>
                      <a:pt x="1120567" y="498475"/>
                      <a:pt x="1120567" y="498475"/>
                    </a:cubicBezTo>
                    <a:cubicBezTo>
                      <a:pt x="1121203" y="497840"/>
                      <a:pt x="1121838" y="495300"/>
                      <a:pt x="1119298" y="490220"/>
                    </a:cubicBezTo>
                    <a:cubicBezTo>
                      <a:pt x="1118028" y="487680"/>
                      <a:pt x="1114853" y="482600"/>
                      <a:pt x="1112948" y="484505"/>
                    </a:cubicBezTo>
                    <a:cubicBezTo>
                      <a:pt x="1111678" y="485775"/>
                      <a:pt x="1105963" y="490855"/>
                      <a:pt x="1104692" y="492125"/>
                    </a:cubicBezTo>
                    <a:cubicBezTo>
                      <a:pt x="1103423" y="493395"/>
                      <a:pt x="1102788" y="490855"/>
                      <a:pt x="1100882" y="488950"/>
                    </a:cubicBezTo>
                    <a:cubicBezTo>
                      <a:pt x="1098978" y="487680"/>
                      <a:pt x="1083103" y="503555"/>
                      <a:pt x="1082467" y="504190"/>
                    </a:cubicBezTo>
                    <a:cubicBezTo>
                      <a:pt x="1079928" y="510540"/>
                      <a:pt x="1095167" y="515620"/>
                      <a:pt x="1094532" y="510540"/>
                    </a:cubicBezTo>
                    <a:cubicBezTo>
                      <a:pt x="1090723" y="488950"/>
                      <a:pt x="1116123" y="509270"/>
                      <a:pt x="1124378" y="506730"/>
                    </a:cubicBezTo>
                    <a:cubicBezTo>
                      <a:pt x="1126917" y="506095"/>
                      <a:pt x="1127553" y="500380"/>
                      <a:pt x="1130092" y="501650"/>
                    </a:cubicBezTo>
                    <a:cubicBezTo>
                      <a:pt x="1132632" y="502920"/>
                      <a:pt x="1128188" y="508000"/>
                      <a:pt x="1129457" y="509905"/>
                    </a:cubicBezTo>
                    <a:cubicBezTo>
                      <a:pt x="1130728" y="511810"/>
                      <a:pt x="1138982" y="511175"/>
                      <a:pt x="1137713" y="513080"/>
                    </a:cubicBezTo>
                    <a:cubicBezTo>
                      <a:pt x="1135807" y="514350"/>
                      <a:pt x="1130092" y="528955"/>
                      <a:pt x="1128823" y="528955"/>
                    </a:cubicBezTo>
                    <a:cubicBezTo>
                      <a:pt x="1125013" y="529590"/>
                      <a:pt x="1113582" y="508635"/>
                      <a:pt x="1101517" y="530225"/>
                    </a:cubicBezTo>
                    <a:cubicBezTo>
                      <a:pt x="1101517" y="530860"/>
                      <a:pt x="1101517" y="530860"/>
                      <a:pt x="1100882" y="530860"/>
                    </a:cubicBezTo>
                    <a:cubicBezTo>
                      <a:pt x="1102153" y="526415"/>
                      <a:pt x="1103423" y="518795"/>
                      <a:pt x="1085007" y="526415"/>
                    </a:cubicBezTo>
                    <a:cubicBezTo>
                      <a:pt x="1078657" y="528955"/>
                      <a:pt x="1077388" y="532130"/>
                      <a:pt x="1077388" y="533400"/>
                    </a:cubicBezTo>
                    <a:cubicBezTo>
                      <a:pt x="1077388" y="532765"/>
                      <a:pt x="1076753" y="532130"/>
                      <a:pt x="1076753" y="530860"/>
                    </a:cubicBezTo>
                    <a:cubicBezTo>
                      <a:pt x="1071038" y="516890"/>
                      <a:pt x="1043098" y="532765"/>
                      <a:pt x="1045003" y="534670"/>
                    </a:cubicBezTo>
                    <a:cubicBezTo>
                      <a:pt x="1050082" y="538480"/>
                      <a:pt x="1040557" y="532765"/>
                      <a:pt x="1036748" y="539750"/>
                    </a:cubicBezTo>
                    <a:cubicBezTo>
                      <a:pt x="1036113" y="540385"/>
                      <a:pt x="1037382" y="541655"/>
                      <a:pt x="1038017" y="542290"/>
                    </a:cubicBezTo>
                    <a:cubicBezTo>
                      <a:pt x="1048813" y="557530"/>
                      <a:pt x="1048178" y="535305"/>
                      <a:pt x="1057703" y="549275"/>
                    </a:cubicBezTo>
                    <a:cubicBezTo>
                      <a:pt x="1059607" y="551815"/>
                      <a:pt x="1066592" y="549910"/>
                      <a:pt x="1065957" y="552450"/>
                    </a:cubicBezTo>
                    <a:cubicBezTo>
                      <a:pt x="1065957" y="553085"/>
                      <a:pt x="1019603" y="557530"/>
                      <a:pt x="1040557" y="567055"/>
                    </a:cubicBezTo>
                    <a:cubicBezTo>
                      <a:pt x="1048813" y="570865"/>
                      <a:pt x="1090088" y="542925"/>
                      <a:pt x="1090723" y="545465"/>
                    </a:cubicBezTo>
                    <a:cubicBezTo>
                      <a:pt x="1091992" y="548640"/>
                      <a:pt x="1105963" y="548640"/>
                      <a:pt x="1109138" y="548005"/>
                    </a:cubicBezTo>
                    <a:cubicBezTo>
                      <a:pt x="1111042" y="547370"/>
                      <a:pt x="1114853" y="545465"/>
                      <a:pt x="1114217" y="546735"/>
                    </a:cubicBezTo>
                    <a:cubicBezTo>
                      <a:pt x="1108503" y="556895"/>
                      <a:pt x="1118028" y="547370"/>
                      <a:pt x="1122473" y="560705"/>
                    </a:cubicBezTo>
                    <a:cubicBezTo>
                      <a:pt x="1123107" y="562610"/>
                      <a:pt x="1126282" y="565785"/>
                      <a:pt x="1124378" y="566420"/>
                    </a:cubicBezTo>
                    <a:cubicBezTo>
                      <a:pt x="1120567" y="567055"/>
                      <a:pt x="1096438" y="538480"/>
                      <a:pt x="1089453" y="553720"/>
                    </a:cubicBezTo>
                    <a:cubicBezTo>
                      <a:pt x="1086913" y="559435"/>
                      <a:pt x="1084373" y="555625"/>
                      <a:pt x="1082467" y="556260"/>
                    </a:cubicBezTo>
                    <a:cubicBezTo>
                      <a:pt x="1082467" y="556260"/>
                      <a:pt x="1079292" y="560705"/>
                      <a:pt x="1070403" y="572135"/>
                    </a:cubicBezTo>
                    <a:cubicBezTo>
                      <a:pt x="1066592" y="576580"/>
                      <a:pt x="1082467" y="570230"/>
                      <a:pt x="1088182" y="570230"/>
                    </a:cubicBezTo>
                    <a:cubicBezTo>
                      <a:pt x="1091992" y="570230"/>
                      <a:pt x="1090723" y="577850"/>
                      <a:pt x="1091357" y="578485"/>
                    </a:cubicBezTo>
                    <a:cubicBezTo>
                      <a:pt x="1091357" y="580390"/>
                      <a:pt x="1093263" y="584200"/>
                      <a:pt x="1091992" y="584200"/>
                    </a:cubicBezTo>
                    <a:cubicBezTo>
                      <a:pt x="1091357" y="584200"/>
                      <a:pt x="1065957" y="563245"/>
                      <a:pt x="1074213" y="586105"/>
                    </a:cubicBezTo>
                    <a:cubicBezTo>
                      <a:pt x="1079292" y="600710"/>
                      <a:pt x="1120567" y="581025"/>
                      <a:pt x="1129457" y="583565"/>
                    </a:cubicBezTo>
                    <a:cubicBezTo>
                      <a:pt x="1135173" y="585470"/>
                      <a:pt x="1095167" y="590550"/>
                      <a:pt x="1098342" y="598170"/>
                    </a:cubicBezTo>
                    <a:cubicBezTo>
                      <a:pt x="1098342" y="598170"/>
                      <a:pt x="1111042" y="629920"/>
                      <a:pt x="1104692" y="631825"/>
                    </a:cubicBezTo>
                    <a:cubicBezTo>
                      <a:pt x="1103423" y="632460"/>
                      <a:pt x="1098342" y="593725"/>
                      <a:pt x="1080563" y="594360"/>
                    </a:cubicBezTo>
                    <a:cubicBezTo>
                      <a:pt x="1074848" y="594360"/>
                      <a:pt x="1068498" y="609600"/>
                      <a:pt x="1065957" y="604520"/>
                    </a:cubicBezTo>
                    <a:cubicBezTo>
                      <a:pt x="1064688" y="601980"/>
                      <a:pt x="1066592" y="594360"/>
                      <a:pt x="1066592" y="593725"/>
                    </a:cubicBezTo>
                    <a:cubicBezTo>
                      <a:pt x="1067228" y="591820"/>
                      <a:pt x="1067863" y="587375"/>
                      <a:pt x="1067228" y="585470"/>
                    </a:cubicBezTo>
                    <a:cubicBezTo>
                      <a:pt x="1062782" y="574675"/>
                      <a:pt x="1036113" y="581660"/>
                      <a:pt x="1032938" y="588645"/>
                    </a:cubicBezTo>
                    <a:cubicBezTo>
                      <a:pt x="1027857" y="600075"/>
                      <a:pt x="1055163" y="598805"/>
                      <a:pt x="1058338" y="601345"/>
                    </a:cubicBezTo>
                    <a:cubicBezTo>
                      <a:pt x="1062148" y="603885"/>
                      <a:pt x="1048813" y="601345"/>
                      <a:pt x="1044367" y="603250"/>
                    </a:cubicBezTo>
                    <a:cubicBezTo>
                      <a:pt x="1043098" y="603885"/>
                      <a:pt x="1042463" y="605790"/>
                      <a:pt x="1041192" y="607060"/>
                    </a:cubicBezTo>
                    <a:cubicBezTo>
                      <a:pt x="1034842" y="615315"/>
                      <a:pt x="1038017" y="593725"/>
                      <a:pt x="1023413" y="601980"/>
                    </a:cubicBezTo>
                    <a:cubicBezTo>
                      <a:pt x="1021507" y="603250"/>
                      <a:pt x="1003092" y="624840"/>
                      <a:pt x="1003092" y="625475"/>
                    </a:cubicBezTo>
                    <a:cubicBezTo>
                      <a:pt x="998648" y="636270"/>
                      <a:pt x="1027223" y="624205"/>
                      <a:pt x="1027857" y="624205"/>
                    </a:cubicBezTo>
                    <a:cubicBezTo>
                      <a:pt x="1037382" y="634365"/>
                      <a:pt x="1033573" y="628650"/>
                      <a:pt x="1034207" y="627380"/>
                    </a:cubicBezTo>
                    <a:cubicBezTo>
                      <a:pt x="1036113" y="626110"/>
                      <a:pt x="1038653" y="627380"/>
                      <a:pt x="1041192" y="628015"/>
                    </a:cubicBezTo>
                    <a:cubicBezTo>
                      <a:pt x="1043732" y="628015"/>
                      <a:pt x="1046907" y="629285"/>
                      <a:pt x="1049448" y="628650"/>
                    </a:cubicBezTo>
                    <a:cubicBezTo>
                      <a:pt x="1055163" y="626745"/>
                      <a:pt x="1062148" y="616585"/>
                      <a:pt x="1065323" y="621030"/>
                    </a:cubicBezTo>
                    <a:cubicBezTo>
                      <a:pt x="1072942" y="633730"/>
                      <a:pt x="1059607" y="626745"/>
                      <a:pt x="1057703" y="631825"/>
                    </a:cubicBezTo>
                    <a:cubicBezTo>
                      <a:pt x="1057067" y="633730"/>
                      <a:pt x="1061513" y="633095"/>
                      <a:pt x="1063417" y="633730"/>
                    </a:cubicBezTo>
                    <a:cubicBezTo>
                      <a:pt x="1075482" y="637540"/>
                      <a:pt x="1078023" y="631190"/>
                      <a:pt x="1074213" y="638810"/>
                    </a:cubicBezTo>
                    <a:cubicBezTo>
                      <a:pt x="1073578" y="640080"/>
                      <a:pt x="1075482" y="641350"/>
                      <a:pt x="1076753" y="641985"/>
                    </a:cubicBezTo>
                    <a:cubicBezTo>
                      <a:pt x="1088182" y="642620"/>
                      <a:pt x="1108503" y="635000"/>
                      <a:pt x="1112313" y="649605"/>
                    </a:cubicBezTo>
                    <a:cubicBezTo>
                      <a:pt x="1112948" y="652145"/>
                      <a:pt x="1090088" y="637540"/>
                      <a:pt x="1083738" y="645160"/>
                    </a:cubicBezTo>
                    <a:cubicBezTo>
                      <a:pt x="1082467" y="646430"/>
                      <a:pt x="1086278" y="645160"/>
                      <a:pt x="1086913" y="659130"/>
                    </a:cubicBezTo>
                    <a:cubicBezTo>
                      <a:pt x="1086913" y="661670"/>
                      <a:pt x="1093898" y="663575"/>
                      <a:pt x="1091992" y="664845"/>
                    </a:cubicBezTo>
                    <a:cubicBezTo>
                      <a:pt x="1081832" y="673735"/>
                      <a:pt x="1083103" y="647700"/>
                      <a:pt x="1083103" y="647700"/>
                    </a:cubicBezTo>
                    <a:cubicBezTo>
                      <a:pt x="1079928" y="644525"/>
                      <a:pt x="1055163" y="638810"/>
                      <a:pt x="1053257" y="640080"/>
                    </a:cubicBezTo>
                    <a:cubicBezTo>
                      <a:pt x="1043732" y="646430"/>
                      <a:pt x="1048813" y="646430"/>
                      <a:pt x="1051353" y="654050"/>
                    </a:cubicBezTo>
                    <a:cubicBezTo>
                      <a:pt x="1051988" y="655955"/>
                      <a:pt x="1051353" y="659765"/>
                      <a:pt x="1049448" y="659765"/>
                    </a:cubicBezTo>
                    <a:lnTo>
                      <a:pt x="1041828" y="648335"/>
                    </a:lnTo>
                    <a:cubicBezTo>
                      <a:pt x="1041828" y="643890"/>
                      <a:pt x="1055163" y="639445"/>
                      <a:pt x="1050717" y="637540"/>
                    </a:cubicBezTo>
                    <a:cubicBezTo>
                      <a:pt x="1041828" y="634365"/>
                      <a:pt x="1036748" y="639445"/>
                      <a:pt x="1029128" y="652780"/>
                    </a:cubicBezTo>
                    <a:cubicBezTo>
                      <a:pt x="1027857" y="654685"/>
                      <a:pt x="1028492" y="648335"/>
                      <a:pt x="1026588" y="647065"/>
                    </a:cubicBezTo>
                    <a:cubicBezTo>
                      <a:pt x="1016428" y="640080"/>
                      <a:pt x="1008807" y="645795"/>
                      <a:pt x="1006267" y="642620"/>
                    </a:cubicBezTo>
                    <a:cubicBezTo>
                      <a:pt x="1003092" y="639445"/>
                      <a:pt x="993567" y="647065"/>
                      <a:pt x="994203" y="650240"/>
                    </a:cubicBezTo>
                    <a:cubicBezTo>
                      <a:pt x="994838" y="664845"/>
                      <a:pt x="1018967" y="655320"/>
                      <a:pt x="1014523" y="668020"/>
                    </a:cubicBezTo>
                    <a:cubicBezTo>
                      <a:pt x="1013253" y="672465"/>
                      <a:pt x="998013" y="649605"/>
                      <a:pt x="988488" y="660400"/>
                    </a:cubicBezTo>
                    <a:cubicBezTo>
                      <a:pt x="987217" y="661670"/>
                      <a:pt x="989757" y="664210"/>
                      <a:pt x="989757" y="666115"/>
                    </a:cubicBezTo>
                    <a:cubicBezTo>
                      <a:pt x="989123" y="668020"/>
                      <a:pt x="988488" y="669925"/>
                      <a:pt x="986582" y="671195"/>
                    </a:cubicBezTo>
                    <a:cubicBezTo>
                      <a:pt x="969438" y="683895"/>
                      <a:pt x="984678" y="664210"/>
                      <a:pt x="975153" y="659130"/>
                    </a:cubicBezTo>
                    <a:cubicBezTo>
                      <a:pt x="967532" y="655320"/>
                      <a:pt x="964992" y="666750"/>
                      <a:pt x="963723" y="666750"/>
                    </a:cubicBezTo>
                    <a:cubicBezTo>
                      <a:pt x="954832" y="666115"/>
                      <a:pt x="949753" y="676275"/>
                      <a:pt x="949117" y="676910"/>
                    </a:cubicBezTo>
                    <a:cubicBezTo>
                      <a:pt x="948482" y="676910"/>
                      <a:pt x="926257" y="673735"/>
                      <a:pt x="928163" y="678180"/>
                    </a:cubicBezTo>
                    <a:cubicBezTo>
                      <a:pt x="933878" y="692785"/>
                      <a:pt x="951657" y="693420"/>
                      <a:pt x="963723" y="702945"/>
                    </a:cubicBezTo>
                    <a:cubicBezTo>
                      <a:pt x="971342" y="708660"/>
                      <a:pt x="924988" y="692785"/>
                      <a:pt x="923717" y="699770"/>
                    </a:cubicBezTo>
                    <a:cubicBezTo>
                      <a:pt x="922448" y="704850"/>
                      <a:pt x="943403" y="704850"/>
                      <a:pt x="944038" y="706755"/>
                    </a:cubicBezTo>
                    <a:cubicBezTo>
                      <a:pt x="946578" y="712470"/>
                      <a:pt x="945942" y="708660"/>
                      <a:pt x="949117" y="709930"/>
                    </a:cubicBezTo>
                    <a:cubicBezTo>
                      <a:pt x="952292" y="711200"/>
                      <a:pt x="942132" y="709930"/>
                      <a:pt x="938957" y="711835"/>
                    </a:cubicBezTo>
                    <a:cubicBezTo>
                      <a:pt x="926257" y="720725"/>
                      <a:pt x="898953" y="696595"/>
                      <a:pt x="895142" y="716915"/>
                    </a:cubicBezTo>
                    <a:cubicBezTo>
                      <a:pt x="892603" y="728980"/>
                      <a:pt x="911653" y="721360"/>
                      <a:pt x="912288" y="726440"/>
                    </a:cubicBezTo>
                    <a:cubicBezTo>
                      <a:pt x="912288" y="728345"/>
                      <a:pt x="893238" y="723900"/>
                      <a:pt x="895142" y="733425"/>
                    </a:cubicBezTo>
                    <a:cubicBezTo>
                      <a:pt x="896413" y="740410"/>
                      <a:pt x="905938" y="739140"/>
                      <a:pt x="915463" y="736600"/>
                    </a:cubicBezTo>
                    <a:cubicBezTo>
                      <a:pt x="915463" y="735965"/>
                      <a:pt x="915463" y="735965"/>
                      <a:pt x="916098" y="735330"/>
                    </a:cubicBezTo>
                    <a:cubicBezTo>
                      <a:pt x="942132" y="723265"/>
                      <a:pt x="929432" y="732155"/>
                      <a:pt x="915463" y="736600"/>
                    </a:cubicBezTo>
                    <a:cubicBezTo>
                      <a:pt x="916732" y="739775"/>
                      <a:pt x="939592" y="745490"/>
                      <a:pt x="933878" y="745490"/>
                    </a:cubicBezTo>
                    <a:cubicBezTo>
                      <a:pt x="922448" y="744855"/>
                      <a:pt x="918638" y="737235"/>
                      <a:pt x="905938" y="740410"/>
                    </a:cubicBezTo>
                    <a:cubicBezTo>
                      <a:pt x="900857" y="741680"/>
                      <a:pt x="896413" y="742950"/>
                      <a:pt x="899588" y="751205"/>
                    </a:cubicBezTo>
                    <a:cubicBezTo>
                      <a:pt x="900857" y="754380"/>
                      <a:pt x="911653" y="752475"/>
                      <a:pt x="909113" y="755015"/>
                    </a:cubicBezTo>
                    <a:cubicBezTo>
                      <a:pt x="898317" y="763905"/>
                      <a:pt x="896413" y="739775"/>
                      <a:pt x="886253" y="739140"/>
                    </a:cubicBezTo>
                    <a:cubicBezTo>
                      <a:pt x="883713" y="739140"/>
                      <a:pt x="879267" y="737870"/>
                      <a:pt x="879267" y="740410"/>
                    </a:cubicBezTo>
                    <a:cubicBezTo>
                      <a:pt x="878632" y="745490"/>
                      <a:pt x="893873" y="756285"/>
                      <a:pt x="890063" y="762000"/>
                    </a:cubicBezTo>
                    <a:cubicBezTo>
                      <a:pt x="888157" y="765175"/>
                      <a:pt x="867838" y="767080"/>
                      <a:pt x="876092" y="774700"/>
                    </a:cubicBezTo>
                    <a:cubicBezTo>
                      <a:pt x="890698" y="788670"/>
                      <a:pt x="903398" y="763270"/>
                      <a:pt x="912923" y="774700"/>
                    </a:cubicBezTo>
                    <a:cubicBezTo>
                      <a:pt x="914192" y="775970"/>
                      <a:pt x="917367" y="778510"/>
                      <a:pt x="915463" y="779780"/>
                    </a:cubicBezTo>
                    <a:cubicBezTo>
                      <a:pt x="913557" y="780415"/>
                      <a:pt x="898953" y="788035"/>
                      <a:pt x="898953" y="788035"/>
                    </a:cubicBezTo>
                    <a:cubicBezTo>
                      <a:pt x="914192" y="783590"/>
                      <a:pt x="943403" y="793115"/>
                      <a:pt x="951023" y="789305"/>
                    </a:cubicBezTo>
                    <a:cubicBezTo>
                      <a:pt x="956103" y="786765"/>
                      <a:pt x="966263" y="776605"/>
                      <a:pt x="971342" y="782320"/>
                    </a:cubicBezTo>
                    <a:cubicBezTo>
                      <a:pt x="973248" y="784860"/>
                      <a:pt x="965628" y="785495"/>
                      <a:pt x="963088" y="786765"/>
                    </a:cubicBezTo>
                    <a:cubicBezTo>
                      <a:pt x="960548" y="788035"/>
                      <a:pt x="958642" y="789305"/>
                      <a:pt x="957373" y="789940"/>
                    </a:cubicBezTo>
                    <a:cubicBezTo>
                      <a:pt x="961182" y="788035"/>
                      <a:pt x="966898" y="786130"/>
                      <a:pt x="956103" y="795020"/>
                    </a:cubicBezTo>
                    <a:cubicBezTo>
                      <a:pt x="948482" y="801370"/>
                      <a:pt x="926892" y="790575"/>
                      <a:pt x="923717" y="796290"/>
                    </a:cubicBezTo>
                    <a:cubicBezTo>
                      <a:pt x="923717" y="795020"/>
                      <a:pt x="922448" y="793750"/>
                      <a:pt x="919273" y="792480"/>
                    </a:cubicBezTo>
                    <a:cubicBezTo>
                      <a:pt x="916732" y="790575"/>
                      <a:pt x="851963" y="808355"/>
                      <a:pt x="847517" y="810895"/>
                    </a:cubicBezTo>
                    <a:cubicBezTo>
                      <a:pt x="845613" y="812165"/>
                      <a:pt x="841803" y="812165"/>
                      <a:pt x="841803" y="814070"/>
                    </a:cubicBezTo>
                    <a:cubicBezTo>
                      <a:pt x="841167" y="828675"/>
                      <a:pt x="867838" y="813435"/>
                      <a:pt x="871648" y="814070"/>
                    </a:cubicBezTo>
                    <a:cubicBezTo>
                      <a:pt x="873553" y="814070"/>
                      <a:pt x="861488" y="829310"/>
                      <a:pt x="861488" y="829945"/>
                    </a:cubicBezTo>
                    <a:cubicBezTo>
                      <a:pt x="861488" y="831215"/>
                      <a:pt x="886253" y="847090"/>
                      <a:pt x="880538" y="848995"/>
                    </a:cubicBezTo>
                    <a:cubicBezTo>
                      <a:pt x="864028" y="854075"/>
                      <a:pt x="860217" y="821055"/>
                      <a:pt x="839263" y="839470"/>
                    </a:cubicBezTo>
                    <a:cubicBezTo>
                      <a:pt x="823388" y="853440"/>
                      <a:pt x="847517" y="855980"/>
                      <a:pt x="841167" y="862330"/>
                    </a:cubicBezTo>
                    <a:cubicBezTo>
                      <a:pt x="839898" y="863600"/>
                      <a:pt x="829103" y="854710"/>
                      <a:pt x="826563" y="866775"/>
                    </a:cubicBezTo>
                    <a:cubicBezTo>
                      <a:pt x="825928" y="869950"/>
                      <a:pt x="838628" y="885190"/>
                      <a:pt x="839898" y="885190"/>
                    </a:cubicBezTo>
                    <a:cubicBezTo>
                      <a:pt x="841803" y="885190"/>
                      <a:pt x="846882" y="888365"/>
                      <a:pt x="844342" y="888365"/>
                    </a:cubicBezTo>
                    <a:cubicBezTo>
                      <a:pt x="826563" y="890270"/>
                      <a:pt x="833548" y="868045"/>
                      <a:pt x="823388" y="869315"/>
                    </a:cubicBezTo>
                    <a:cubicBezTo>
                      <a:pt x="818307" y="869950"/>
                      <a:pt x="801798" y="887095"/>
                      <a:pt x="806878" y="893445"/>
                    </a:cubicBezTo>
                    <a:cubicBezTo>
                      <a:pt x="808148" y="894715"/>
                      <a:pt x="811957" y="892175"/>
                      <a:pt x="812592" y="894080"/>
                    </a:cubicBezTo>
                    <a:cubicBezTo>
                      <a:pt x="813228" y="895985"/>
                      <a:pt x="809417" y="897255"/>
                      <a:pt x="809417" y="899160"/>
                    </a:cubicBezTo>
                    <a:cubicBezTo>
                      <a:pt x="810053" y="916305"/>
                      <a:pt x="820213" y="894715"/>
                      <a:pt x="822753" y="894715"/>
                    </a:cubicBezTo>
                    <a:cubicBezTo>
                      <a:pt x="827198" y="895350"/>
                      <a:pt x="824023" y="894715"/>
                      <a:pt x="827198" y="895350"/>
                    </a:cubicBezTo>
                    <a:cubicBezTo>
                      <a:pt x="830373" y="895350"/>
                      <a:pt x="829738" y="901065"/>
                      <a:pt x="829103" y="904240"/>
                    </a:cubicBezTo>
                    <a:cubicBezTo>
                      <a:pt x="826563" y="915670"/>
                      <a:pt x="825292" y="915035"/>
                      <a:pt x="842438" y="919480"/>
                    </a:cubicBezTo>
                    <a:cubicBezTo>
                      <a:pt x="846882" y="920750"/>
                      <a:pt x="831642" y="917575"/>
                      <a:pt x="829103" y="921385"/>
                    </a:cubicBezTo>
                    <a:cubicBezTo>
                      <a:pt x="827198" y="923925"/>
                      <a:pt x="842438" y="936625"/>
                      <a:pt x="831642" y="938530"/>
                    </a:cubicBezTo>
                    <a:cubicBezTo>
                      <a:pt x="820213" y="940435"/>
                      <a:pt x="821482" y="928370"/>
                      <a:pt x="813228" y="935355"/>
                    </a:cubicBezTo>
                    <a:cubicBezTo>
                      <a:pt x="811323" y="936625"/>
                      <a:pt x="807513" y="937895"/>
                      <a:pt x="808782" y="939165"/>
                    </a:cubicBezTo>
                    <a:cubicBezTo>
                      <a:pt x="810053" y="941070"/>
                      <a:pt x="815132" y="934720"/>
                      <a:pt x="814498" y="936625"/>
                    </a:cubicBezTo>
                    <a:cubicBezTo>
                      <a:pt x="814498" y="937260"/>
                      <a:pt x="794813" y="947420"/>
                      <a:pt x="796082" y="947420"/>
                    </a:cubicBezTo>
                    <a:cubicBezTo>
                      <a:pt x="821482" y="949960"/>
                      <a:pt x="834182" y="951230"/>
                      <a:pt x="833548" y="952500"/>
                    </a:cubicBezTo>
                    <a:cubicBezTo>
                      <a:pt x="832913" y="953770"/>
                      <a:pt x="813863" y="952500"/>
                      <a:pt x="811957" y="952500"/>
                    </a:cubicBezTo>
                    <a:cubicBezTo>
                      <a:pt x="808148" y="952500"/>
                      <a:pt x="815132" y="951230"/>
                      <a:pt x="813863" y="962025"/>
                    </a:cubicBezTo>
                    <a:cubicBezTo>
                      <a:pt x="813863" y="962660"/>
                      <a:pt x="791638" y="962025"/>
                      <a:pt x="804338" y="969645"/>
                    </a:cubicBezTo>
                    <a:cubicBezTo>
                      <a:pt x="811957" y="974725"/>
                      <a:pt x="842438" y="951230"/>
                      <a:pt x="842438" y="953135"/>
                    </a:cubicBezTo>
                    <a:cubicBezTo>
                      <a:pt x="838628" y="979170"/>
                      <a:pt x="801798" y="970280"/>
                      <a:pt x="785923" y="982345"/>
                    </a:cubicBezTo>
                    <a:cubicBezTo>
                      <a:pt x="784653" y="983615"/>
                      <a:pt x="785288" y="986155"/>
                      <a:pt x="784653" y="988060"/>
                    </a:cubicBezTo>
                    <a:cubicBezTo>
                      <a:pt x="782748" y="995045"/>
                      <a:pt x="772588" y="979170"/>
                      <a:pt x="765603" y="977900"/>
                    </a:cubicBezTo>
                    <a:cubicBezTo>
                      <a:pt x="754807" y="975360"/>
                      <a:pt x="753538" y="990600"/>
                      <a:pt x="750998" y="993775"/>
                    </a:cubicBezTo>
                    <a:cubicBezTo>
                      <a:pt x="744648" y="1002030"/>
                      <a:pt x="726232" y="988695"/>
                      <a:pt x="721153" y="996315"/>
                    </a:cubicBezTo>
                    <a:cubicBezTo>
                      <a:pt x="719248" y="999490"/>
                      <a:pt x="704642" y="995045"/>
                      <a:pt x="699563" y="1008380"/>
                    </a:cubicBezTo>
                    <a:cubicBezTo>
                      <a:pt x="697023" y="1014730"/>
                      <a:pt x="698292" y="1013460"/>
                      <a:pt x="698928" y="1014095"/>
                    </a:cubicBezTo>
                    <a:cubicBezTo>
                      <a:pt x="703373" y="1017270"/>
                      <a:pt x="714803" y="1013460"/>
                      <a:pt x="714803" y="1018540"/>
                    </a:cubicBezTo>
                    <a:cubicBezTo>
                      <a:pt x="714803" y="1024890"/>
                      <a:pt x="693213" y="1022985"/>
                      <a:pt x="697657" y="1028065"/>
                    </a:cubicBezTo>
                    <a:cubicBezTo>
                      <a:pt x="698928" y="1029335"/>
                      <a:pt x="701467" y="1027430"/>
                      <a:pt x="703373" y="1027430"/>
                    </a:cubicBezTo>
                    <a:cubicBezTo>
                      <a:pt x="723692" y="1024890"/>
                      <a:pt x="759253" y="978535"/>
                      <a:pt x="785288" y="1002665"/>
                    </a:cubicBezTo>
                    <a:cubicBezTo>
                      <a:pt x="787828" y="1005205"/>
                      <a:pt x="778938" y="998855"/>
                      <a:pt x="775763" y="998855"/>
                    </a:cubicBezTo>
                    <a:cubicBezTo>
                      <a:pt x="764332" y="998220"/>
                      <a:pt x="747188" y="1002665"/>
                      <a:pt x="738298" y="1010920"/>
                    </a:cubicBezTo>
                    <a:cubicBezTo>
                      <a:pt x="737028" y="1012190"/>
                      <a:pt x="738298" y="1014095"/>
                      <a:pt x="740203" y="1014095"/>
                    </a:cubicBezTo>
                    <a:cubicBezTo>
                      <a:pt x="750363" y="1012825"/>
                      <a:pt x="746553" y="1016000"/>
                      <a:pt x="739567" y="1016635"/>
                    </a:cubicBezTo>
                    <a:cubicBezTo>
                      <a:pt x="737663" y="1016635"/>
                      <a:pt x="749092" y="1021715"/>
                      <a:pt x="749092" y="1021715"/>
                    </a:cubicBezTo>
                    <a:cubicBezTo>
                      <a:pt x="750998" y="1022350"/>
                      <a:pt x="745917" y="1023620"/>
                      <a:pt x="744648" y="1024255"/>
                    </a:cubicBezTo>
                    <a:cubicBezTo>
                      <a:pt x="742107" y="1024890"/>
                      <a:pt x="726867" y="1022350"/>
                      <a:pt x="725598" y="1024890"/>
                    </a:cubicBezTo>
                    <a:cubicBezTo>
                      <a:pt x="724963" y="1026795"/>
                      <a:pt x="731313" y="1029335"/>
                      <a:pt x="729407" y="1031240"/>
                    </a:cubicBezTo>
                    <a:cubicBezTo>
                      <a:pt x="727503" y="1033145"/>
                      <a:pt x="702103" y="1025525"/>
                      <a:pt x="710357" y="1046480"/>
                    </a:cubicBezTo>
                    <a:cubicBezTo>
                      <a:pt x="718613" y="1067435"/>
                      <a:pt x="723057" y="1049655"/>
                      <a:pt x="726232" y="1050925"/>
                    </a:cubicBezTo>
                    <a:cubicBezTo>
                      <a:pt x="728138" y="1052195"/>
                      <a:pt x="726867" y="1056005"/>
                      <a:pt x="728773" y="1056640"/>
                    </a:cubicBezTo>
                    <a:cubicBezTo>
                      <a:pt x="732582" y="1058545"/>
                      <a:pt x="742742" y="1053465"/>
                      <a:pt x="742107" y="1057910"/>
                    </a:cubicBezTo>
                    <a:cubicBezTo>
                      <a:pt x="742107" y="1058545"/>
                      <a:pt x="719248" y="1059815"/>
                      <a:pt x="717978" y="1061085"/>
                    </a:cubicBezTo>
                    <a:cubicBezTo>
                      <a:pt x="716707" y="1062990"/>
                      <a:pt x="721788" y="1065530"/>
                      <a:pt x="720517" y="1066800"/>
                    </a:cubicBezTo>
                    <a:cubicBezTo>
                      <a:pt x="717342" y="1070610"/>
                      <a:pt x="698928" y="1073150"/>
                      <a:pt x="719882" y="1075055"/>
                    </a:cubicBezTo>
                    <a:cubicBezTo>
                      <a:pt x="742742" y="1077595"/>
                      <a:pt x="708453" y="1076325"/>
                      <a:pt x="707817" y="1076960"/>
                    </a:cubicBezTo>
                    <a:cubicBezTo>
                      <a:pt x="705913" y="1078230"/>
                      <a:pt x="693848" y="1100455"/>
                      <a:pt x="689403" y="1097915"/>
                    </a:cubicBezTo>
                    <a:cubicBezTo>
                      <a:pt x="688767" y="1097280"/>
                      <a:pt x="700832" y="1080135"/>
                      <a:pt x="700198" y="1078865"/>
                    </a:cubicBezTo>
                    <a:cubicBezTo>
                      <a:pt x="698292" y="1068070"/>
                      <a:pt x="686228" y="1081405"/>
                      <a:pt x="685592" y="1074420"/>
                    </a:cubicBezTo>
                    <a:cubicBezTo>
                      <a:pt x="685592" y="1070610"/>
                      <a:pt x="678607" y="1047750"/>
                      <a:pt x="670988" y="1047115"/>
                    </a:cubicBezTo>
                    <a:cubicBezTo>
                      <a:pt x="662098" y="1045845"/>
                      <a:pt x="669717" y="1057910"/>
                      <a:pt x="668448" y="1066800"/>
                    </a:cubicBezTo>
                    <a:cubicBezTo>
                      <a:pt x="668448" y="1067435"/>
                      <a:pt x="640507" y="1064895"/>
                      <a:pt x="639873" y="1069340"/>
                    </a:cubicBezTo>
                    <a:cubicBezTo>
                      <a:pt x="639873" y="1070610"/>
                      <a:pt x="660192" y="1078865"/>
                      <a:pt x="655748" y="1085850"/>
                    </a:cubicBezTo>
                    <a:cubicBezTo>
                      <a:pt x="655113" y="1087120"/>
                      <a:pt x="641142" y="1076325"/>
                      <a:pt x="640507" y="1075690"/>
                    </a:cubicBezTo>
                    <a:cubicBezTo>
                      <a:pt x="638603" y="1073785"/>
                      <a:pt x="627807" y="1069975"/>
                      <a:pt x="625903" y="1071245"/>
                    </a:cubicBezTo>
                    <a:cubicBezTo>
                      <a:pt x="613838" y="1078230"/>
                      <a:pt x="627173" y="1075055"/>
                      <a:pt x="625903" y="1085850"/>
                    </a:cubicBezTo>
                    <a:cubicBezTo>
                      <a:pt x="625267" y="1089660"/>
                      <a:pt x="617013" y="1099820"/>
                      <a:pt x="613838" y="1101725"/>
                    </a:cubicBezTo>
                    <a:cubicBezTo>
                      <a:pt x="611932" y="1102995"/>
                      <a:pt x="605582" y="1095375"/>
                      <a:pt x="600503" y="1102995"/>
                    </a:cubicBezTo>
                    <a:cubicBezTo>
                      <a:pt x="597963" y="1106805"/>
                      <a:pt x="613838" y="1111885"/>
                      <a:pt x="610028" y="1113155"/>
                    </a:cubicBezTo>
                    <a:cubicBezTo>
                      <a:pt x="607488" y="1113790"/>
                      <a:pt x="596692" y="1108710"/>
                      <a:pt x="594153" y="1108075"/>
                    </a:cubicBezTo>
                    <a:cubicBezTo>
                      <a:pt x="592882" y="1108075"/>
                      <a:pt x="592248" y="1109345"/>
                      <a:pt x="592248" y="1110615"/>
                    </a:cubicBezTo>
                    <a:cubicBezTo>
                      <a:pt x="592882" y="1119505"/>
                      <a:pt x="594788" y="1115695"/>
                      <a:pt x="588438" y="1118870"/>
                    </a:cubicBezTo>
                    <a:cubicBezTo>
                      <a:pt x="587167" y="1119505"/>
                      <a:pt x="585898" y="1120775"/>
                      <a:pt x="586532" y="1121410"/>
                    </a:cubicBezTo>
                    <a:cubicBezTo>
                      <a:pt x="588438" y="1123315"/>
                      <a:pt x="592248" y="1122680"/>
                      <a:pt x="593517" y="1125220"/>
                    </a:cubicBezTo>
                    <a:cubicBezTo>
                      <a:pt x="596057" y="1129665"/>
                      <a:pt x="583357" y="1122680"/>
                      <a:pt x="578913" y="1120775"/>
                    </a:cubicBezTo>
                    <a:cubicBezTo>
                      <a:pt x="575738" y="1118870"/>
                      <a:pt x="577642" y="1128395"/>
                      <a:pt x="577642" y="1132205"/>
                    </a:cubicBezTo>
                    <a:cubicBezTo>
                      <a:pt x="576373" y="1141730"/>
                      <a:pt x="566213" y="1143000"/>
                      <a:pt x="567482" y="1154430"/>
                    </a:cubicBezTo>
                    <a:cubicBezTo>
                      <a:pt x="567482" y="1155065"/>
                      <a:pt x="585263" y="1145540"/>
                      <a:pt x="588438" y="1154430"/>
                    </a:cubicBezTo>
                    <a:cubicBezTo>
                      <a:pt x="589073" y="1156335"/>
                      <a:pt x="583992" y="1155065"/>
                      <a:pt x="581453" y="1155065"/>
                    </a:cubicBezTo>
                    <a:cubicBezTo>
                      <a:pt x="576373" y="1155700"/>
                      <a:pt x="552878" y="1158240"/>
                      <a:pt x="552878" y="1158875"/>
                    </a:cubicBezTo>
                    <a:cubicBezTo>
                      <a:pt x="553513" y="1160780"/>
                      <a:pt x="559228" y="1160145"/>
                      <a:pt x="558592" y="1162685"/>
                    </a:cubicBezTo>
                    <a:cubicBezTo>
                      <a:pt x="556688" y="1169035"/>
                      <a:pt x="530653" y="1164590"/>
                      <a:pt x="528113" y="1176020"/>
                    </a:cubicBezTo>
                    <a:cubicBezTo>
                      <a:pt x="526207" y="1183640"/>
                      <a:pt x="526842" y="1177925"/>
                      <a:pt x="527478" y="1193165"/>
                    </a:cubicBezTo>
                    <a:cubicBezTo>
                      <a:pt x="527478" y="1196340"/>
                      <a:pt x="532557" y="1188720"/>
                      <a:pt x="535732" y="1188085"/>
                    </a:cubicBezTo>
                    <a:cubicBezTo>
                      <a:pt x="547163" y="1185545"/>
                      <a:pt x="550973" y="1188085"/>
                      <a:pt x="560498" y="1182370"/>
                    </a:cubicBezTo>
                    <a:cubicBezTo>
                      <a:pt x="576373" y="1172845"/>
                      <a:pt x="562403" y="1184275"/>
                      <a:pt x="577007" y="1181735"/>
                    </a:cubicBezTo>
                    <a:cubicBezTo>
                      <a:pt x="579548" y="1181100"/>
                      <a:pt x="572563" y="1184910"/>
                      <a:pt x="570657" y="1186180"/>
                    </a:cubicBezTo>
                    <a:cubicBezTo>
                      <a:pt x="567482" y="1188720"/>
                      <a:pt x="545892" y="1192530"/>
                      <a:pt x="546528" y="1195070"/>
                    </a:cubicBezTo>
                    <a:cubicBezTo>
                      <a:pt x="547163" y="1200150"/>
                      <a:pt x="553513" y="1224280"/>
                      <a:pt x="560498" y="1228725"/>
                    </a:cubicBezTo>
                    <a:cubicBezTo>
                      <a:pt x="568117" y="1233805"/>
                      <a:pt x="662732" y="1190625"/>
                      <a:pt x="666542" y="1179830"/>
                    </a:cubicBezTo>
                    <a:cubicBezTo>
                      <a:pt x="673528" y="1157605"/>
                      <a:pt x="624632" y="1177290"/>
                      <a:pt x="626538" y="1175385"/>
                    </a:cubicBezTo>
                    <a:cubicBezTo>
                      <a:pt x="634157" y="1165225"/>
                      <a:pt x="661463" y="1160145"/>
                      <a:pt x="672892" y="1154430"/>
                    </a:cubicBezTo>
                    <a:cubicBezTo>
                      <a:pt x="673528" y="1153795"/>
                      <a:pt x="678607" y="1148715"/>
                      <a:pt x="684323" y="1143635"/>
                    </a:cubicBezTo>
                    <a:cubicBezTo>
                      <a:pt x="683688" y="1140460"/>
                      <a:pt x="686228" y="1139825"/>
                      <a:pt x="688767" y="1139190"/>
                    </a:cubicBezTo>
                    <a:cubicBezTo>
                      <a:pt x="693213" y="1135380"/>
                      <a:pt x="696388" y="1132840"/>
                      <a:pt x="695753" y="1136015"/>
                    </a:cubicBezTo>
                    <a:cubicBezTo>
                      <a:pt x="695117" y="1138555"/>
                      <a:pt x="691942" y="1138555"/>
                      <a:pt x="688767" y="1139190"/>
                    </a:cubicBezTo>
                    <a:cubicBezTo>
                      <a:pt x="687498" y="1140460"/>
                      <a:pt x="685592" y="1141730"/>
                      <a:pt x="684323" y="1143635"/>
                    </a:cubicBezTo>
                    <a:cubicBezTo>
                      <a:pt x="684323" y="1144270"/>
                      <a:pt x="684957" y="1145540"/>
                      <a:pt x="686228" y="1146810"/>
                    </a:cubicBezTo>
                    <a:cubicBezTo>
                      <a:pt x="688132" y="1149350"/>
                      <a:pt x="712263" y="1151255"/>
                      <a:pt x="707817" y="1155065"/>
                    </a:cubicBezTo>
                    <a:cubicBezTo>
                      <a:pt x="699563" y="1161415"/>
                      <a:pt x="665273" y="1160145"/>
                      <a:pt x="669082" y="1177290"/>
                    </a:cubicBezTo>
                    <a:cubicBezTo>
                      <a:pt x="669082" y="1177925"/>
                      <a:pt x="706548" y="1173480"/>
                      <a:pt x="698292" y="1187450"/>
                    </a:cubicBezTo>
                    <a:cubicBezTo>
                      <a:pt x="691942" y="1198245"/>
                      <a:pt x="644953" y="1205865"/>
                      <a:pt x="629713" y="1216025"/>
                    </a:cubicBezTo>
                    <a:cubicBezTo>
                      <a:pt x="627173" y="1217930"/>
                      <a:pt x="621457" y="1223010"/>
                      <a:pt x="623998" y="1224280"/>
                    </a:cubicBezTo>
                    <a:cubicBezTo>
                      <a:pt x="624632" y="1224280"/>
                      <a:pt x="647492" y="1217930"/>
                      <a:pt x="647492" y="1217930"/>
                    </a:cubicBezTo>
                    <a:cubicBezTo>
                      <a:pt x="646857" y="1219200"/>
                      <a:pt x="646223" y="1220470"/>
                      <a:pt x="645588" y="1221105"/>
                    </a:cubicBezTo>
                    <a:cubicBezTo>
                      <a:pt x="646223" y="1221740"/>
                      <a:pt x="646857" y="1223645"/>
                      <a:pt x="646857" y="1226820"/>
                    </a:cubicBezTo>
                    <a:cubicBezTo>
                      <a:pt x="646857" y="1228725"/>
                      <a:pt x="624632" y="1226185"/>
                      <a:pt x="633523" y="1236980"/>
                    </a:cubicBezTo>
                    <a:cubicBezTo>
                      <a:pt x="636063" y="1240155"/>
                      <a:pt x="643682" y="1237615"/>
                      <a:pt x="644953" y="1241425"/>
                    </a:cubicBezTo>
                    <a:cubicBezTo>
                      <a:pt x="646857" y="1245870"/>
                      <a:pt x="637967" y="1249680"/>
                      <a:pt x="633523" y="1249045"/>
                    </a:cubicBezTo>
                    <a:cubicBezTo>
                      <a:pt x="619553" y="1247140"/>
                      <a:pt x="580817" y="1228090"/>
                      <a:pt x="569388" y="1238250"/>
                    </a:cubicBezTo>
                    <a:cubicBezTo>
                      <a:pt x="564307" y="1242060"/>
                      <a:pt x="570023" y="1249045"/>
                      <a:pt x="575738" y="1255395"/>
                    </a:cubicBezTo>
                    <a:cubicBezTo>
                      <a:pt x="577642" y="1256030"/>
                      <a:pt x="578913" y="1256030"/>
                      <a:pt x="580182" y="1257300"/>
                    </a:cubicBezTo>
                    <a:cubicBezTo>
                      <a:pt x="582088" y="1257935"/>
                      <a:pt x="581453" y="1259840"/>
                      <a:pt x="580817" y="1261110"/>
                    </a:cubicBezTo>
                    <a:cubicBezTo>
                      <a:pt x="585898" y="1266190"/>
                      <a:pt x="589073" y="1270000"/>
                      <a:pt x="581453" y="1268730"/>
                    </a:cubicBezTo>
                    <a:cubicBezTo>
                      <a:pt x="576373" y="1268095"/>
                      <a:pt x="579548" y="1264285"/>
                      <a:pt x="580817" y="1261110"/>
                    </a:cubicBezTo>
                    <a:cubicBezTo>
                      <a:pt x="578913" y="1259205"/>
                      <a:pt x="577007" y="1257300"/>
                      <a:pt x="575103" y="1255395"/>
                    </a:cubicBezTo>
                    <a:cubicBezTo>
                      <a:pt x="564942" y="1252220"/>
                      <a:pt x="552878" y="1252855"/>
                      <a:pt x="543353" y="1255395"/>
                    </a:cubicBezTo>
                    <a:cubicBezTo>
                      <a:pt x="540813" y="1256030"/>
                      <a:pt x="547163" y="1252220"/>
                      <a:pt x="548432" y="1250315"/>
                    </a:cubicBezTo>
                    <a:cubicBezTo>
                      <a:pt x="551607" y="1247140"/>
                      <a:pt x="557957" y="1242060"/>
                      <a:pt x="557957" y="1236980"/>
                    </a:cubicBezTo>
                    <a:cubicBezTo>
                      <a:pt x="557957" y="1236345"/>
                      <a:pt x="540813" y="1200150"/>
                      <a:pt x="540178" y="1199515"/>
                    </a:cubicBezTo>
                    <a:cubicBezTo>
                      <a:pt x="526207" y="1193165"/>
                      <a:pt x="526842" y="1211580"/>
                      <a:pt x="524303" y="1214755"/>
                    </a:cubicBezTo>
                    <a:cubicBezTo>
                      <a:pt x="522398" y="1217930"/>
                      <a:pt x="519223" y="1206500"/>
                      <a:pt x="516048" y="1207770"/>
                    </a:cubicBezTo>
                    <a:cubicBezTo>
                      <a:pt x="512873" y="1209040"/>
                      <a:pt x="513507" y="1214120"/>
                      <a:pt x="510332" y="1216025"/>
                    </a:cubicBezTo>
                    <a:cubicBezTo>
                      <a:pt x="509063" y="1216660"/>
                      <a:pt x="506523" y="1216660"/>
                      <a:pt x="505888" y="1215390"/>
                    </a:cubicBezTo>
                    <a:cubicBezTo>
                      <a:pt x="504617" y="1212850"/>
                      <a:pt x="509698" y="1208405"/>
                      <a:pt x="507157" y="1206500"/>
                    </a:cubicBezTo>
                    <a:cubicBezTo>
                      <a:pt x="503982" y="1204595"/>
                      <a:pt x="484932" y="1219835"/>
                      <a:pt x="485567" y="1221105"/>
                    </a:cubicBezTo>
                    <a:cubicBezTo>
                      <a:pt x="493823" y="1237615"/>
                      <a:pt x="484932" y="1217930"/>
                      <a:pt x="484932" y="1235710"/>
                    </a:cubicBezTo>
                    <a:cubicBezTo>
                      <a:pt x="484932" y="1243330"/>
                      <a:pt x="510332" y="1237615"/>
                      <a:pt x="514142" y="1236345"/>
                    </a:cubicBezTo>
                    <a:cubicBezTo>
                      <a:pt x="515413" y="1235710"/>
                      <a:pt x="511603" y="1238250"/>
                      <a:pt x="510332" y="1238885"/>
                    </a:cubicBezTo>
                    <a:cubicBezTo>
                      <a:pt x="503348" y="1242695"/>
                      <a:pt x="498267" y="1240155"/>
                      <a:pt x="490648" y="1242060"/>
                    </a:cubicBezTo>
                    <a:cubicBezTo>
                      <a:pt x="490648" y="1242060"/>
                      <a:pt x="476042" y="1249045"/>
                      <a:pt x="476042" y="1249045"/>
                    </a:cubicBezTo>
                    <a:cubicBezTo>
                      <a:pt x="474773" y="1247775"/>
                      <a:pt x="490013" y="1219200"/>
                      <a:pt x="474138" y="1219200"/>
                    </a:cubicBezTo>
                    <a:cubicBezTo>
                      <a:pt x="470963" y="1219200"/>
                      <a:pt x="466517" y="1233170"/>
                      <a:pt x="460803" y="1229360"/>
                    </a:cubicBezTo>
                    <a:cubicBezTo>
                      <a:pt x="455723" y="1226185"/>
                      <a:pt x="443657" y="1221105"/>
                      <a:pt x="439848" y="1226185"/>
                    </a:cubicBezTo>
                    <a:cubicBezTo>
                      <a:pt x="436038" y="1231900"/>
                      <a:pt x="450642" y="1236345"/>
                      <a:pt x="448738" y="1238885"/>
                    </a:cubicBezTo>
                    <a:cubicBezTo>
                      <a:pt x="444928" y="1244600"/>
                      <a:pt x="427782" y="1233170"/>
                      <a:pt x="426513" y="1245870"/>
                    </a:cubicBezTo>
                    <a:cubicBezTo>
                      <a:pt x="425242" y="1261110"/>
                      <a:pt x="437307" y="1256665"/>
                      <a:pt x="445563" y="1261745"/>
                    </a:cubicBezTo>
                    <a:cubicBezTo>
                      <a:pt x="451278" y="1264920"/>
                      <a:pt x="430957" y="1260475"/>
                      <a:pt x="426513" y="1264920"/>
                    </a:cubicBezTo>
                    <a:cubicBezTo>
                      <a:pt x="422703" y="1269365"/>
                      <a:pt x="431592" y="1277620"/>
                      <a:pt x="430957" y="1277620"/>
                    </a:cubicBezTo>
                    <a:cubicBezTo>
                      <a:pt x="422703" y="1276350"/>
                      <a:pt x="411273" y="1266190"/>
                      <a:pt x="401748" y="1264285"/>
                    </a:cubicBezTo>
                    <a:cubicBezTo>
                      <a:pt x="391588" y="1263015"/>
                      <a:pt x="398573" y="1264285"/>
                      <a:pt x="389048" y="1268095"/>
                    </a:cubicBezTo>
                    <a:cubicBezTo>
                      <a:pt x="388413" y="1268730"/>
                      <a:pt x="389682" y="1269365"/>
                      <a:pt x="389682" y="1270635"/>
                    </a:cubicBezTo>
                    <a:cubicBezTo>
                      <a:pt x="392857" y="1278890"/>
                      <a:pt x="390317" y="1283970"/>
                      <a:pt x="399842" y="1287780"/>
                    </a:cubicBezTo>
                    <a:cubicBezTo>
                      <a:pt x="401748" y="1288415"/>
                      <a:pt x="404288" y="1288415"/>
                      <a:pt x="406828" y="1289050"/>
                    </a:cubicBezTo>
                    <a:cubicBezTo>
                      <a:pt x="409367" y="1289685"/>
                      <a:pt x="413813" y="1287780"/>
                      <a:pt x="413813" y="1290320"/>
                    </a:cubicBezTo>
                    <a:cubicBezTo>
                      <a:pt x="413813" y="1290320"/>
                      <a:pt x="416353" y="1287780"/>
                      <a:pt x="417623" y="1293495"/>
                    </a:cubicBezTo>
                    <a:cubicBezTo>
                      <a:pt x="419528" y="1302385"/>
                      <a:pt x="408732" y="1295400"/>
                      <a:pt x="407463" y="1301115"/>
                    </a:cubicBezTo>
                    <a:cubicBezTo>
                      <a:pt x="406192" y="1308735"/>
                      <a:pt x="425878" y="1320165"/>
                      <a:pt x="429688" y="1327785"/>
                    </a:cubicBezTo>
                    <a:cubicBezTo>
                      <a:pt x="433498" y="1336040"/>
                      <a:pt x="401113" y="1305560"/>
                      <a:pt x="406828" y="1312545"/>
                    </a:cubicBezTo>
                    <a:cubicBezTo>
                      <a:pt x="407463" y="1313180"/>
                      <a:pt x="407463" y="1313180"/>
                      <a:pt x="407463" y="1313815"/>
                    </a:cubicBezTo>
                    <a:cubicBezTo>
                      <a:pt x="406192" y="1313180"/>
                      <a:pt x="404923" y="1312545"/>
                      <a:pt x="403653" y="1312545"/>
                    </a:cubicBezTo>
                    <a:cubicBezTo>
                      <a:pt x="401748" y="1311910"/>
                      <a:pt x="399207" y="1315720"/>
                      <a:pt x="397303" y="1314450"/>
                    </a:cubicBezTo>
                    <a:cubicBezTo>
                      <a:pt x="391588" y="1311275"/>
                      <a:pt x="399842" y="1298575"/>
                      <a:pt x="399842" y="1297305"/>
                    </a:cubicBezTo>
                    <a:cubicBezTo>
                      <a:pt x="399207" y="1292225"/>
                      <a:pt x="385238" y="1287780"/>
                      <a:pt x="383332" y="1283335"/>
                    </a:cubicBezTo>
                    <a:cubicBezTo>
                      <a:pt x="380157" y="1276350"/>
                      <a:pt x="390953" y="1278255"/>
                      <a:pt x="380792" y="1271270"/>
                    </a:cubicBezTo>
                    <a:cubicBezTo>
                      <a:pt x="379523" y="1270635"/>
                      <a:pt x="372538" y="1271905"/>
                      <a:pt x="371267" y="1272540"/>
                    </a:cubicBezTo>
                    <a:cubicBezTo>
                      <a:pt x="366823" y="1276350"/>
                      <a:pt x="356663" y="1280795"/>
                      <a:pt x="359838" y="1285875"/>
                    </a:cubicBezTo>
                    <a:cubicBezTo>
                      <a:pt x="361742" y="1288415"/>
                      <a:pt x="364917" y="1280795"/>
                      <a:pt x="368092" y="1281430"/>
                    </a:cubicBezTo>
                    <a:cubicBezTo>
                      <a:pt x="375078" y="1282700"/>
                      <a:pt x="376982" y="1292860"/>
                      <a:pt x="380792" y="1297940"/>
                    </a:cubicBezTo>
                    <a:cubicBezTo>
                      <a:pt x="389048" y="1308735"/>
                      <a:pt x="375713" y="1314450"/>
                      <a:pt x="387778" y="1322705"/>
                    </a:cubicBezTo>
                    <a:cubicBezTo>
                      <a:pt x="394128" y="1327150"/>
                      <a:pt x="410003" y="1337310"/>
                      <a:pt x="412542" y="1344295"/>
                    </a:cubicBezTo>
                    <a:cubicBezTo>
                      <a:pt x="413813" y="1348105"/>
                      <a:pt x="413813" y="1358265"/>
                      <a:pt x="410638" y="1355725"/>
                    </a:cubicBezTo>
                    <a:cubicBezTo>
                      <a:pt x="406192" y="1351915"/>
                      <a:pt x="410638" y="1346835"/>
                      <a:pt x="406192" y="1343025"/>
                    </a:cubicBezTo>
                    <a:cubicBezTo>
                      <a:pt x="399842" y="1337945"/>
                      <a:pt x="385238" y="1329690"/>
                      <a:pt x="379523" y="1321435"/>
                    </a:cubicBezTo>
                    <a:cubicBezTo>
                      <a:pt x="372538" y="1310640"/>
                      <a:pt x="377617" y="1302385"/>
                      <a:pt x="366823" y="1292860"/>
                    </a:cubicBezTo>
                    <a:cubicBezTo>
                      <a:pt x="363013" y="1289685"/>
                      <a:pt x="357298" y="1298575"/>
                      <a:pt x="352217" y="1296670"/>
                    </a:cubicBezTo>
                    <a:cubicBezTo>
                      <a:pt x="345232" y="1294130"/>
                      <a:pt x="346503" y="1286510"/>
                      <a:pt x="336342" y="1288415"/>
                    </a:cubicBezTo>
                    <a:cubicBezTo>
                      <a:pt x="324278" y="1290320"/>
                      <a:pt x="322373" y="1299845"/>
                      <a:pt x="314753" y="1287780"/>
                    </a:cubicBezTo>
                    <a:cubicBezTo>
                      <a:pt x="302053" y="1266825"/>
                      <a:pt x="293163" y="1278255"/>
                      <a:pt x="276653" y="1284605"/>
                    </a:cubicBezTo>
                    <a:cubicBezTo>
                      <a:pt x="273478" y="1285875"/>
                      <a:pt x="265857" y="1282065"/>
                      <a:pt x="265857" y="1285875"/>
                    </a:cubicBezTo>
                    <a:cubicBezTo>
                      <a:pt x="265857" y="1299845"/>
                      <a:pt x="284273" y="1302385"/>
                      <a:pt x="293163" y="1308100"/>
                    </a:cubicBezTo>
                    <a:cubicBezTo>
                      <a:pt x="290623" y="1307465"/>
                      <a:pt x="288717" y="1307465"/>
                      <a:pt x="286178" y="1306830"/>
                    </a:cubicBezTo>
                    <a:cubicBezTo>
                      <a:pt x="283638" y="1306195"/>
                      <a:pt x="281732" y="1305560"/>
                      <a:pt x="279192" y="1305560"/>
                    </a:cubicBezTo>
                    <a:cubicBezTo>
                      <a:pt x="265857" y="1306195"/>
                      <a:pt x="270303" y="1313815"/>
                      <a:pt x="267128" y="1321435"/>
                    </a:cubicBezTo>
                    <a:cubicBezTo>
                      <a:pt x="263953" y="1327785"/>
                      <a:pt x="309038" y="1317625"/>
                      <a:pt x="322373" y="1316990"/>
                    </a:cubicBezTo>
                    <a:cubicBezTo>
                      <a:pt x="326817" y="1316990"/>
                      <a:pt x="337613" y="1317625"/>
                      <a:pt x="334438" y="1320165"/>
                    </a:cubicBezTo>
                    <a:cubicBezTo>
                      <a:pt x="326817" y="1326515"/>
                      <a:pt x="301417" y="1315720"/>
                      <a:pt x="302688" y="1332865"/>
                    </a:cubicBezTo>
                    <a:cubicBezTo>
                      <a:pt x="302688" y="1334770"/>
                      <a:pt x="306498" y="1333500"/>
                      <a:pt x="309038" y="1334135"/>
                    </a:cubicBezTo>
                    <a:cubicBezTo>
                      <a:pt x="321738" y="1336040"/>
                      <a:pt x="337613" y="1329055"/>
                      <a:pt x="350948" y="1329055"/>
                    </a:cubicBezTo>
                    <a:cubicBezTo>
                      <a:pt x="353488" y="1329055"/>
                      <a:pt x="375078" y="1336675"/>
                      <a:pt x="371903" y="1337945"/>
                    </a:cubicBezTo>
                    <a:cubicBezTo>
                      <a:pt x="363013" y="1340485"/>
                      <a:pt x="343328" y="1330960"/>
                      <a:pt x="323007" y="1336675"/>
                    </a:cubicBezTo>
                    <a:cubicBezTo>
                      <a:pt x="310942" y="1339850"/>
                      <a:pt x="314753" y="1346200"/>
                      <a:pt x="312213" y="1343660"/>
                    </a:cubicBezTo>
                    <a:cubicBezTo>
                      <a:pt x="309038" y="1341120"/>
                      <a:pt x="305228" y="1350645"/>
                      <a:pt x="307132" y="1354455"/>
                    </a:cubicBezTo>
                    <a:cubicBezTo>
                      <a:pt x="300148" y="1348740"/>
                      <a:pt x="287448" y="1339215"/>
                      <a:pt x="283638" y="1339215"/>
                    </a:cubicBezTo>
                    <a:cubicBezTo>
                      <a:pt x="279828" y="1339850"/>
                      <a:pt x="278557" y="1356360"/>
                      <a:pt x="277923" y="1356360"/>
                    </a:cubicBezTo>
                    <a:cubicBezTo>
                      <a:pt x="274748" y="1353820"/>
                      <a:pt x="276653" y="1319530"/>
                      <a:pt x="260142" y="1332865"/>
                    </a:cubicBezTo>
                    <a:cubicBezTo>
                      <a:pt x="258238" y="1334135"/>
                      <a:pt x="262682" y="1336675"/>
                      <a:pt x="262048" y="1339215"/>
                    </a:cubicBezTo>
                    <a:cubicBezTo>
                      <a:pt x="261413" y="1342390"/>
                      <a:pt x="260142" y="1346200"/>
                      <a:pt x="257603" y="1347470"/>
                    </a:cubicBezTo>
                    <a:cubicBezTo>
                      <a:pt x="239188" y="1355090"/>
                      <a:pt x="267128" y="1334135"/>
                      <a:pt x="246173" y="1330960"/>
                    </a:cubicBezTo>
                    <a:cubicBezTo>
                      <a:pt x="236648" y="1329690"/>
                      <a:pt x="233473" y="1341755"/>
                      <a:pt x="231567" y="1343660"/>
                    </a:cubicBezTo>
                    <a:cubicBezTo>
                      <a:pt x="229028" y="1346200"/>
                      <a:pt x="230298" y="1335405"/>
                      <a:pt x="227123" y="1334135"/>
                    </a:cubicBezTo>
                    <a:cubicBezTo>
                      <a:pt x="223313" y="1332230"/>
                      <a:pt x="201723" y="1330325"/>
                      <a:pt x="198548" y="1335405"/>
                    </a:cubicBezTo>
                    <a:cubicBezTo>
                      <a:pt x="191563" y="1348105"/>
                      <a:pt x="228392" y="1350645"/>
                      <a:pt x="235378" y="1359535"/>
                    </a:cubicBezTo>
                    <a:cubicBezTo>
                      <a:pt x="232838" y="1358900"/>
                      <a:pt x="213788" y="1355725"/>
                      <a:pt x="206167" y="1355725"/>
                    </a:cubicBezTo>
                    <a:cubicBezTo>
                      <a:pt x="204263" y="1355725"/>
                      <a:pt x="201088" y="1353820"/>
                      <a:pt x="199817" y="1355725"/>
                    </a:cubicBezTo>
                    <a:cubicBezTo>
                      <a:pt x="172513" y="1386205"/>
                      <a:pt x="232203" y="1358900"/>
                      <a:pt x="236648" y="1360170"/>
                    </a:cubicBezTo>
                    <a:cubicBezTo>
                      <a:pt x="257603" y="1365885"/>
                      <a:pt x="249982" y="1386205"/>
                      <a:pt x="257603" y="1393190"/>
                    </a:cubicBezTo>
                    <a:cubicBezTo>
                      <a:pt x="272842" y="1406525"/>
                      <a:pt x="287448" y="1398905"/>
                      <a:pt x="284907" y="1403350"/>
                    </a:cubicBezTo>
                    <a:cubicBezTo>
                      <a:pt x="280463" y="1413510"/>
                      <a:pt x="264588" y="1398905"/>
                      <a:pt x="258873" y="1402080"/>
                    </a:cubicBezTo>
                    <a:cubicBezTo>
                      <a:pt x="256967" y="1403350"/>
                      <a:pt x="258873" y="1407160"/>
                      <a:pt x="258238" y="1409700"/>
                    </a:cubicBezTo>
                    <a:cubicBezTo>
                      <a:pt x="258238" y="1412240"/>
                      <a:pt x="258873" y="1414780"/>
                      <a:pt x="257603" y="1417320"/>
                    </a:cubicBezTo>
                    <a:cubicBezTo>
                      <a:pt x="256332" y="1421765"/>
                      <a:pt x="248713" y="1423670"/>
                      <a:pt x="249348" y="1428115"/>
                    </a:cubicBezTo>
                    <a:cubicBezTo>
                      <a:pt x="251253" y="1438275"/>
                      <a:pt x="262048" y="1426845"/>
                      <a:pt x="265223" y="1427480"/>
                    </a:cubicBezTo>
                    <a:cubicBezTo>
                      <a:pt x="267763" y="1428115"/>
                      <a:pt x="271573" y="1434465"/>
                      <a:pt x="269032" y="1433830"/>
                    </a:cubicBezTo>
                    <a:cubicBezTo>
                      <a:pt x="265223" y="1433195"/>
                      <a:pt x="250617" y="1435100"/>
                      <a:pt x="247442" y="1430020"/>
                    </a:cubicBezTo>
                    <a:cubicBezTo>
                      <a:pt x="243632" y="1424305"/>
                      <a:pt x="255063" y="1420495"/>
                      <a:pt x="255698" y="1416685"/>
                    </a:cubicBezTo>
                    <a:cubicBezTo>
                      <a:pt x="259507" y="1403350"/>
                      <a:pt x="250617" y="1365250"/>
                      <a:pt x="234107" y="1365250"/>
                    </a:cubicBezTo>
                    <a:cubicBezTo>
                      <a:pt x="220138" y="1365250"/>
                      <a:pt x="217598" y="1377315"/>
                      <a:pt x="216963" y="1375410"/>
                    </a:cubicBezTo>
                    <a:cubicBezTo>
                      <a:pt x="214423" y="1370330"/>
                      <a:pt x="205532" y="1364615"/>
                      <a:pt x="202992" y="1374775"/>
                    </a:cubicBezTo>
                    <a:cubicBezTo>
                      <a:pt x="199817" y="1385570"/>
                      <a:pt x="225853" y="1418590"/>
                      <a:pt x="208707" y="1423670"/>
                    </a:cubicBezTo>
                    <a:cubicBezTo>
                      <a:pt x="207438" y="1424305"/>
                      <a:pt x="209978" y="1421130"/>
                      <a:pt x="211248" y="1419860"/>
                    </a:cubicBezTo>
                    <a:cubicBezTo>
                      <a:pt x="216963" y="1409065"/>
                      <a:pt x="202357" y="1396365"/>
                      <a:pt x="199817" y="1386840"/>
                    </a:cubicBezTo>
                    <a:cubicBezTo>
                      <a:pt x="198548" y="1382395"/>
                      <a:pt x="200453" y="1376045"/>
                      <a:pt x="196642" y="1374140"/>
                    </a:cubicBezTo>
                    <a:cubicBezTo>
                      <a:pt x="192198" y="1371600"/>
                      <a:pt x="159813" y="1381125"/>
                      <a:pt x="159178" y="1388745"/>
                    </a:cubicBezTo>
                    <a:cubicBezTo>
                      <a:pt x="159178" y="1393190"/>
                      <a:pt x="152192" y="1379855"/>
                      <a:pt x="154732" y="1397000"/>
                    </a:cubicBezTo>
                    <a:cubicBezTo>
                      <a:pt x="154732" y="1397635"/>
                      <a:pt x="154732" y="1398270"/>
                      <a:pt x="155367" y="1399540"/>
                    </a:cubicBezTo>
                    <a:cubicBezTo>
                      <a:pt x="154732" y="1398270"/>
                      <a:pt x="152828" y="1397000"/>
                      <a:pt x="150288" y="1396365"/>
                    </a:cubicBezTo>
                    <a:cubicBezTo>
                      <a:pt x="133778" y="1391920"/>
                      <a:pt x="136953" y="1407795"/>
                      <a:pt x="134413" y="1410970"/>
                    </a:cubicBezTo>
                    <a:cubicBezTo>
                      <a:pt x="133778" y="1411605"/>
                      <a:pt x="133142" y="1411605"/>
                      <a:pt x="132507" y="1410970"/>
                    </a:cubicBezTo>
                    <a:cubicBezTo>
                      <a:pt x="128698" y="1405255"/>
                      <a:pt x="121078" y="1384935"/>
                      <a:pt x="108378" y="1391920"/>
                    </a:cubicBezTo>
                    <a:cubicBezTo>
                      <a:pt x="88692" y="1401445"/>
                      <a:pt x="127428" y="1410335"/>
                      <a:pt x="111553" y="1419225"/>
                    </a:cubicBezTo>
                    <a:cubicBezTo>
                      <a:pt x="109013" y="1420495"/>
                      <a:pt x="86153" y="1379855"/>
                      <a:pt x="84882" y="1381125"/>
                    </a:cubicBezTo>
                    <a:cubicBezTo>
                      <a:pt x="84248" y="1382395"/>
                      <a:pt x="84248" y="1383030"/>
                      <a:pt x="83613" y="1384300"/>
                    </a:cubicBezTo>
                    <a:cubicBezTo>
                      <a:pt x="82978" y="1383665"/>
                      <a:pt x="81073" y="1384300"/>
                      <a:pt x="77898" y="1385570"/>
                    </a:cubicBezTo>
                    <a:cubicBezTo>
                      <a:pt x="68373" y="1390650"/>
                      <a:pt x="80438" y="1393190"/>
                      <a:pt x="81073" y="1395095"/>
                    </a:cubicBezTo>
                    <a:cubicBezTo>
                      <a:pt x="81707" y="1397000"/>
                      <a:pt x="76628" y="1398270"/>
                      <a:pt x="76628" y="1400175"/>
                    </a:cubicBezTo>
                    <a:lnTo>
                      <a:pt x="85517" y="1402080"/>
                    </a:lnTo>
                    <a:cubicBezTo>
                      <a:pt x="89963" y="1405255"/>
                      <a:pt x="95678" y="1409065"/>
                      <a:pt x="96313" y="1414145"/>
                    </a:cubicBezTo>
                    <a:cubicBezTo>
                      <a:pt x="98217" y="1430655"/>
                      <a:pt x="69642" y="1423035"/>
                      <a:pt x="70913" y="1432560"/>
                    </a:cubicBezTo>
                    <a:cubicBezTo>
                      <a:pt x="70913" y="1434465"/>
                      <a:pt x="73453" y="1435100"/>
                      <a:pt x="74723" y="1436370"/>
                    </a:cubicBezTo>
                    <a:cubicBezTo>
                      <a:pt x="74723" y="1436370"/>
                      <a:pt x="93138" y="1435735"/>
                      <a:pt x="93138" y="1435735"/>
                    </a:cubicBezTo>
                    <a:cubicBezTo>
                      <a:pt x="103932" y="1435100"/>
                      <a:pt x="124888" y="1440815"/>
                      <a:pt x="136953" y="1444625"/>
                    </a:cubicBezTo>
                    <a:cubicBezTo>
                      <a:pt x="145842" y="1447800"/>
                      <a:pt x="157273" y="1456690"/>
                      <a:pt x="168703" y="1463675"/>
                    </a:cubicBezTo>
                    <a:cubicBezTo>
                      <a:pt x="166798" y="1463675"/>
                      <a:pt x="165528" y="1463675"/>
                      <a:pt x="163623" y="1464310"/>
                    </a:cubicBezTo>
                    <a:cubicBezTo>
                      <a:pt x="157273" y="1468120"/>
                      <a:pt x="168703" y="1475105"/>
                      <a:pt x="154732" y="1468755"/>
                    </a:cubicBezTo>
                    <a:cubicBezTo>
                      <a:pt x="151557" y="1467485"/>
                      <a:pt x="150923" y="1460500"/>
                      <a:pt x="147748" y="1461770"/>
                    </a:cubicBezTo>
                    <a:cubicBezTo>
                      <a:pt x="143938" y="1463675"/>
                      <a:pt x="147113" y="1479550"/>
                      <a:pt x="138223" y="1478280"/>
                    </a:cubicBezTo>
                    <a:cubicBezTo>
                      <a:pt x="136317" y="1477645"/>
                      <a:pt x="141398" y="1475105"/>
                      <a:pt x="142032" y="1473200"/>
                    </a:cubicBezTo>
                    <a:lnTo>
                      <a:pt x="144573" y="1458595"/>
                    </a:lnTo>
                    <a:cubicBezTo>
                      <a:pt x="142032" y="1458595"/>
                      <a:pt x="139492" y="1458595"/>
                      <a:pt x="136953" y="1457960"/>
                    </a:cubicBezTo>
                    <a:cubicBezTo>
                      <a:pt x="134413" y="1457960"/>
                      <a:pt x="131873" y="1457960"/>
                      <a:pt x="129332" y="1457325"/>
                    </a:cubicBezTo>
                    <a:cubicBezTo>
                      <a:pt x="128063" y="1457325"/>
                      <a:pt x="126792" y="1457325"/>
                      <a:pt x="125523" y="1456690"/>
                    </a:cubicBezTo>
                    <a:cubicBezTo>
                      <a:pt x="127428" y="1454150"/>
                      <a:pt x="126157" y="1450975"/>
                      <a:pt x="121713" y="1447800"/>
                    </a:cubicBezTo>
                    <a:cubicBezTo>
                      <a:pt x="115363" y="1443990"/>
                      <a:pt x="89963" y="1430020"/>
                      <a:pt x="85517" y="1443990"/>
                    </a:cubicBezTo>
                    <a:cubicBezTo>
                      <a:pt x="84882" y="1446530"/>
                      <a:pt x="90598" y="1448435"/>
                      <a:pt x="89328" y="1450340"/>
                    </a:cubicBezTo>
                    <a:cubicBezTo>
                      <a:pt x="88057" y="1452245"/>
                      <a:pt x="74088" y="1450975"/>
                      <a:pt x="69007" y="1455420"/>
                    </a:cubicBezTo>
                    <a:cubicBezTo>
                      <a:pt x="67738" y="1456690"/>
                      <a:pt x="68373" y="1459230"/>
                      <a:pt x="67738" y="1461135"/>
                    </a:cubicBezTo>
                    <a:cubicBezTo>
                      <a:pt x="67103" y="1464310"/>
                      <a:pt x="68373" y="1468120"/>
                      <a:pt x="65832" y="1470025"/>
                    </a:cubicBezTo>
                    <a:lnTo>
                      <a:pt x="59482" y="1459865"/>
                    </a:lnTo>
                    <a:cubicBezTo>
                      <a:pt x="55673" y="1458595"/>
                      <a:pt x="51228" y="1462405"/>
                      <a:pt x="49323" y="1465580"/>
                    </a:cubicBezTo>
                    <a:cubicBezTo>
                      <a:pt x="37892" y="1490980"/>
                      <a:pt x="72817" y="1477010"/>
                      <a:pt x="83613" y="1482725"/>
                    </a:cubicBezTo>
                    <a:cubicBezTo>
                      <a:pt x="88692" y="1485265"/>
                      <a:pt x="73453" y="1485900"/>
                      <a:pt x="67738" y="1486535"/>
                    </a:cubicBezTo>
                    <a:cubicBezTo>
                      <a:pt x="69007" y="1486535"/>
                      <a:pt x="70913" y="1486535"/>
                      <a:pt x="72182" y="1486535"/>
                    </a:cubicBezTo>
                    <a:cubicBezTo>
                      <a:pt x="73453" y="1487170"/>
                      <a:pt x="89328" y="1492885"/>
                      <a:pt x="88057" y="1495425"/>
                    </a:cubicBezTo>
                    <a:cubicBezTo>
                      <a:pt x="83613" y="1507490"/>
                      <a:pt x="60753" y="1488440"/>
                      <a:pt x="66467" y="1506855"/>
                    </a:cubicBezTo>
                    <a:cubicBezTo>
                      <a:pt x="70278" y="1518920"/>
                      <a:pt x="93773" y="1517650"/>
                      <a:pt x="107742" y="1517650"/>
                    </a:cubicBezTo>
                    <a:cubicBezTo>
                      <a:pt x="105203" y="1518285"/>
                      <a:pt x="96948" y="1524000"/>
                      <a:pt x="93773" y="1524000"/>
                    </a:cubicBezTo>
                    <a:cubicBezTo>
                      <a:pt x="80438" y="1523365"/>
                      <a:pt x="51228" y="1501140"/>
                      <a:pt x="38528" y="1517015"/>
                    </a:cubicBezTo>
                    <a:cubicBezTo>
                      <a:pt x="35353" y="1520825"/>
                      <a:pt x="46148" y="1531620"/>
                      <a:pt x="42973" y="1536065"/>
                    </a:cubicBezTo>
                    <a:cubicBezTo>
                      <a:pt x="41703" y="1537970"/>
                      <a:pt x="47417" y="1535430"/>
                      <a:pt x="49957" y="1534160"/>
                    </a:cubicBezTo>
                    <a:cubicBezTo>
                      <a:pt x="56942" y="1531620"/>
                      <a:pt x="53132" y="1532255"/>
                      <a:pt x="60753" y="1531620"/>
                    </a:cubicBezTo>
                    <a:cubicBezTo>
                      <a:pt x="72182" y="1530985"/>
                      <a:pt x="82978" y="1529715"/>
                      <a:pt x="93773" y="1535430"/>
                    </a:cubicBezTo>
                    <a:cubicBezTo>
                      <a:pt x="103298" y="1540510"/>
                      <a:pt x="67103" y="1529080"/>
                      <a:pt x="65832" y="1534160"/>
                    </a:cubicBezTo>
                    <a:cubicBezTo>
                      <a:pt x="65198" y="1536065"/>
                      <a:pt x="65198" y="1538605"/>
                      <a:pt x="65198" y="1539875"/>
                    </a:cubicBezTo>
                    <a:cubicBezTo>
                      <a:pt x="81707" y="1543685"/>
                      <a:pt x="63928" y="1560195"/>
                      <a:pt x="65198" y="1539875"/>
                    </a:cubicBezTo>
                    <a:cubicBezTo>
                      <a:pt x="61388" y="1539240"/>
                      <a:pt x="56307" y="1538605"/>
                      <a:pt x="48688" y="1539875"/>
                    </a:cubicBezTo>
                    <a:cubicBezTo>
                      <a:pt x="42973" y="1540510"/>
                      <a:pt x="36623" y="1541780"/>
                      <a:pt x="32813" y="1546225"/>
                    </a:cubicBezTo>
                    <a:cubicBezTo>
                      <a:pt x="30273" y="1549400"/>
                      <a:pt x="35988" y="1550670"/>
                      <a:pt x="36623" y="1553210"/>
                    </a:cubicBezTo>
                    <a:cubicBezTo>
                      <a:pt x="36623" y="1554480"/>
                      <a:pt x="55673" y="1555750"/>
                      <a:pt x="57578" y="1563370"/>
                    </a:cubicBezTo>
                    <a:cubicBezTo>
                      <a:pt x="58848" y="1570990"/>
                      <a:pt x="39798" y="1555115"/>
                      <a:pt x="39798" y="1562735"/>
                    </a:cubicBezTo>
                    <a:cubicBezTo>
                      <a:pt x="39798" y="1570355"/>
                      <a:pt x="53767" y="1573530"/>
                      <a:pt x="62023" y="1576070"/>
                    </a:cubicBezTo>
                    <a:cubicBezTo>
                      <a:pt x="66467" y="1577340"/>
                      <a:pt x="65832" y="1584325"/>
                      <a:pt x="69642" y="1586865"/>
                    </a:cubicBezTo>
                    <a:cubicBezTo>
                      <a:pt x="71548" y="1588135"/>
                      <a:pt x="84882" y="1577975"/>
                      <a:pt x="86153" y="1577975"/>
                    </a:cubicBezTo>
                    <a:cubicBezTo>
                      <a:pt x="93138" y="1576070"/>
                      <a:pt x="97582" y="1582420"/>
                      <a:pt x="105203" y="1578610"/>
                    </a:cubicBezTo>
                    <a:cubicBezTo>
                      <a:pt x="107742" y="1577340"/>
                      <a:pt x="109648" y="1567180"/>
                      <a:pt x="109648" y="1570355"/>
                    </a:cubicBezTo>
                    <a:cubicBezTo>
                      <a:pt x="111553" y="1580515"/>
                      <a:pt x="107742" y="1581150"/>
                      <a:pt x="121078" y="1578610"/>
                    </a:cubicBezTo>
                    <a:cubicBezTo>
                      <a:pt x="124253" y="1577975"/>
                      <a:pt x="126157" y="1577340"/>
                      <a:pt x="128063" y="1576070"/>
                    </a:cubicBezTo>
                    <a:cubicBezTo>
                      <a:pt x="131238" y="1571625"/>
                      <a:pt x="131873" y="1574165"/>
                      <a:pt x="128063" y="1576070"/>
                    </a:cubicBezTo>
                    <a:cubicBezTo>
                      <a:pt x="127428" y="1576705"/>
                      <a:pt x="126792" y="1577975"/>
                      <a:pt x="126157" y="1579245"/>
                    </a:cubicBezTo>
                    <a:cubicBezTo>
                      <a:pt x="125523" y="1580515"/>
                      <a:pt x="127428" y="1581785"/>
                      <a:pt x="128698" y="1583055"/>
                    </a:cubicBezTo>
                    <a:cubicBezTo>
                      <a:pt x="137588" y="1587500"/>
                      <a:pt x="142032" y="1579245"/>
                      <a:pt x="147113" y="1579880"/>
                    </a:cubicBezTo>
                    <a:cubicBezTo>
                      <a:pt x="149017" y="1580515"/>
                      <a:pt x="145207" y="1583690"/>
                      <a:pt x="145842" y="1585595"/>
                    </a:cubicBezTo>
                    <a:cubicBezTo>
                      <a:pt x="148382" y="1593850"/>
                      <a:pt x="168703" y="1597025"/>
                      <a:pt x="175053" y="1593850"/>
                    </a:cubicBezTo>
                    <a:cubicBezTo>
                      <a:pt x="181403" y="1590675"/>
                      <a:pt x="171242" y="1583690"/>
                      <a:pt x="173782" y="1581785"/>
                    </a:cubicBezTo>
                    <a:cubicBezTo>
                      <a:pt x="175688" y="1580515"/>
                      <a:pt x="178228" y="1584325"/>
                      <a:pt x="180132" y="1583055"/>
                    </a:cubicBezTo>
                    <a:lnTo>
                      <a:pt x="178863" y="1570990"/>
                    </a:lnTo>
                    <a:cubicBezTo>
                      <a:pt x="180767" y="1569720"/>
                      <a:pt x="184578" y="1573530"/>
                      <a:pt x="186482" y="1572260"/>
                    </a:cubicBezTo>
                    <a:cubicBezTo>
                      <a:pt x="191563" y="1569720"/>
                      <a:pt x="190928" y="1559560"/>
                      <a:pt x="196642" y="1557655"/>
                    </a:cubicBezTo>
                    <a:cubicBezTo>
                      <a:pt x="198548" y="1557020"/>
                      <a:pt x="199817" y="1560195"/>
                      <a:pt x="199817" y="1562100"/>
                    </a:cubicBezTo>
                    <a:cubicBezTo>
                      <a:pt x="199182" y="1566545"/>
                      <a:pt x="182038" y="1578610"/>
                      <a:pt x="183942" y="1580515"/>
                    </a:cubicBezTo>
                    <a:cubicBezTo>
                      <a:pt x="193467" y="1591310"/>
                      <a:pt x="211882" y="1591310"/>
                      <a:pt x="223948" y="1593215"/>
                    </a:cubicBezTo>
                    <a:cubicBezTo>
                      <a:pt x="228392" y="1593850"/>
                      <a:pt x="213788" y="1602105"/>
                      <a:pt x="217598" y="1604010"/>
                    </a:cubicBezTo>
                    <a:cubicBezTo>
                      <a:pt x="223948" y="1607820"/>
                      <a:pt x="239188" y="1595755"/>
                      <a:pt x="244903" y="1596390"/>
                    </a:cubicBezTo>
                    <a:cubicBezTo>
                      <a:pt x="249348" y="1597025"/>
                      <a:pt x="258238" y="1603375"/>
                      <a:pt x="258873" y="1598930"/>
                    </a:cubicBezTo>
                    <a:cubicBezTo>
                      <a:pt x="258873" y="1597025"/>
                      <a:pt x="248713" y="1581150"/>
                      <a:pt x="249348" y="1579245"/>
                    </a:cubicBezTo>
                    <a:cubicBezTo>
                      <a:pt x="249982" y="1573530"/>
                      <a:pt x="269667" y="1550035"/>
                      <a:pt x="278557" y="1552575"/>
                    </a:cubicBezTo>
                    <a:cubicBezTo>
                      <a:pt x="283003" y="1553845"/>
                      <a:pt x="272842" y="1559560"/>
                      <a:pt x="269667" y="1562100"/>
                    </a:cubicBezTo>
                    <a:cubicBezTo>
                      <a:pt x="263317" y="1567180"/>
                      <a:pt x="247442" y="1589405"/>
                      <a:pt x="260778" y="1595755"/>
                    </a:cubicBezTo>
                    <a:cubicBezTo>
                      <a:pt x="271573" y="1600835"/>
                      <a:pt x="277923" y="1597025"/>
                      <a:pt x="285542" y="1593850"/>
                    </a:cubicBezTo>
                    <a:cubicBezTo>
                      <a:pt x="287448" y="1593215"/>
                      <a:pt x="291892" y="1592580"/>
                      <a:pt x="291892" y="1595120"/>
                    </a:cubicBezTo>
                    <a:cubicBezTo>
                      <a:pt x="293163" y="1604010"/>
                      <a:pt x="269032" y="1599565"/>
                      <a:pt x="265223" y="1600200"/>
                    </a:cubicBezTo>
                    <a:cubicBezTo>
                      <a:pt x="262048" y="1600835"/>
                      <a:pt x="256967" y="1601470"/>
                      <a:pt x="256332" y="1604645"/>
                    </a:cubicBezTo>
                    <a:cubicBezTo>
                      <a:pt x="255063" y="1608455"/>
                      <a:pt x="266492" y="1612900"/>
                      <a:pt x="262682" y="1614805"/>
                    </a:cubicBezTo>
                    <a:cubicBezTo>
                      <a:pt x="255063" y="1617980"/>
                      <a:pt x="232838" y="1597025"/>
                      <a:pt x="221407" y="1608455"/>
                    </a:cubicBezTo>
                    <a:cubicBezTo>
                      <a:pt x="218867" y="1610995"/>
                      <a:pt x="218232" y="1613535"/>
                      <a:pt x="218232" y="1616075"/>
                    </a:cubicBezTo>
                    <a:cubicBezTo>
                      <a:pt x="215692" y="1609725"/>
                      <a:pt x="209978" y="1604010"/>
                      <a:pt x="208707" y="1600200"/>
                    </a:cubicBezTo>
                    <a:cubicBezTo>
                      <a:pt x="207438" y="1597025"/>
                      <a:pt x="201723" y="1598295"/>
                      <a:pt x="198548" y="1597025"/>
                    </a:cubicBezTo>
                    <a:cubicBezTo>
                      <a:pt x="180132" y="1590040"/>
                      <a:pt x="194103" y="1591945"/>
                      <a:pt x="178863" y="1601470"/>
                    </a:cubicBezTo>
                    <a:cubicBezTo>
                      <a:pt x="174417" y="1604010"/>
                      <a:pt x="168067" y="1602105"/>
                      <a:pt x="163623" y="1604645"/>
                    </a:cubicBezTo>
                    <a:lnTo>
                      <a:pt x="158542" y="1616075"/>
                    </a:lnTo>
                    <a:cubicBezTo>
                      <a:pt x="156003" y="1616710"/>
                      <a:pt x="157273" y="1610995"/>
                      <a:pt x="157907" y="1608455"/>
                    </a:cubicBezTo>
                    <a:cubicBezTo>
                      <a:pt x="164892" y="1595755"/>
                      <a:pt x="148382" y="1608455"/>
                      <a:pt x="148382" y="1608455"/>
                    </a:cubicBezTo>
                    <a:cubicBezTo>
                      <a:pt x="144573" y="1607820"/>
                      <a:pt x="154098" y="1600200"/>
                      <a:pt x="152192" y="1597025"/>
                    </a:cubicBezTo>
                    <a:cubicBezTo>
                      <a:pt x="148382" y="1591945"/>
                      <a:pt x="116632" y="1584960"/>
                      <a:pt x="111553" y="1586865"/>
                    </a:cubicBezTo>
                    <a:cubicBezTo>
                      <a:pt x="108378" y="1588135"/>
                      <a:pt x="107107" y="1597660"/>
                      <a:pt x="105203" y="1595120"/>
                    </a:cubicBezTo>
                    <a:cubicBezTo>
                      <a:pt x="103298" y="1592580"/>
                      <a:pt x="107107" y="1588770"/>
                      <a:pt x="105203" y="1586230"/>
                    </a:cubicBezTo>
                    <a:cubicBezTo>
                      <a:pt x="103298" y="1583690"/>
                      <a:pt x="99488" y="1590675"/>
                      <a:pt x="96313" y="1590675"/>
                    </a:cubicBezTo>
                    <a:cubicBezTo>
                      <a:pt x="93773" y="1590675"/>
                      <a:pt x="90598" y="1587500"/>
                      <a:pt x="88692" y="1589405"/>
                    </a:cubicBezTo>
                    <a:cubicBezTo>
                      <a:pt x="86788" y="1590675"/>
                      <a:pt x="92503" y="1594485"/>
                      <a:pt x="90598" y="1595755"/>
                    </a:cubicBezTo>
                    <a:cubicBezTo>
                      <a:pt x="90598" y="1595755"/>
                      <a:pt x="78532" y="1588770"/>
                      <a:pt x="74723" y="1592580"/>
                    </a:cubicBezTo>
                    <a:cubicBezTo>
                      <a:pt x="72817" y="1595120"/>
                      <a:pt x="74088" y="1600200"/>
                      <a:pt x="71548" y="1600835"/>
                    </a:cubicBezTo>
                    <a:cubicBezTo>
                      <a:pt x="71548" y="1600835"/>
                      <a:pt x="39163" y="1573530"/>
                      <a:pt x="30273" y="1586865"/>
                    </a:cubicBezTo>
                    <a:cubicBezTo>
                      <a:pt x="20113" y="1601470"/>
                      <a:pt x="25828" y="1600200"/>
                      <a:pt x="25828" y="1601470"/>
                    </a:cubicBezTo>
                    <a:cubicBezTo>
                      <a:pt x="24557" y="1611630"/>
                      <a:pt x="38528" y="1624965"/>
                      <a:pt x="39798" y="1622425"/>
                    </a:cubicBezTo>
                    <a:cubicBezTo>
                      <a:pt x="41067" y="1619250"/>
                      <a:pt x="43607" y="1629410"/>
                      <a:pt x="46782" y="1630045"/>
                    </a:cubicBezTo>
                    <a:cubicBezTo>
                      <a:pt x="60753" y="1632585"/>
                      <a:pt x="63292" y="1610360"/>
                      <a:pt x="75357" y="1626235"/>
                    </a:cubicBezTo>
                    <a:cubicBezTo>
                      <a:pt x="75992" y="1626870"/>
                      <a:pt x="73453" y="1625600"/>
                      <a:pt x="72182" y="1625600"/>
                    </a:cubicBezTo>
                    <a:cubicBezTo>
                      <a:pt x="70278" y="1625600"/>
                      <a:pt x="67738" y="1625600"/>
                      <a:pt x="65832" y="1626235"/>
                    </a:cubicBezTo>
                    <a:cubicBezTo>
                      <a:pt x="62023" y="1626235"/>
                      <a:pt x="46148" y="1634490"/>
                      <a:pt x="43607" y="1638935"/>
                    </a:cubicBezTo>
                    <a:cubicBezTo>
                      <a:pt x="42338" y="1640840"/>
                      <a:pt x="67738" y="1654175"/>
                      <a:pt x="58848" y="1663065"/>
                    </a:cubicBezTo>
                    <a:cubicBezTo>
                      <a:pt x="56942" y="1664970"/>
                      <a:pt x="53132" y="1663065"/>
                      <a:pt x="51863" y="1664970"/>
                    </a:cubicBezTo>
                    <a:cubicBezTo>
                      <a:pt x="49323" y="1670050"/>
                      <a:pt x="49957" y="1653540"/>
                      <a:pt x="46782" y="1649095"/>
                    </a:cubicBezTo>
                    <a:cubicBezTo>
                      <a:pt x="43607" y="1644015"/>
                      <a:pt x="21382" y="1629410"/>
                      <a:pt x="16303" y="1628140"/>
                    </a:cubicBezTo>
                    <a:cubicBezTo>
                      <a:pt x="13128" y="1627505"/>
                      <a:pt x="21382" y="1632585"/>
                      <a:pt x="23288" y="1635760"/>
                    </a:cubicBezTo>
                    <a:cubicBezTo>
                      <a:pt x="25192" y="1639570"/>
                      <a:pt x="39163" y="1663065"/>
                      <a:pt x="39163" y="1666240"/>
                    </a:cubicBezTo>
                    <a:cubicBezTo>
                      <a:pt x="37892" y="1671320"/>
                      <a:pt x="26463" y="1652270"/>
                      <a:pt x="25828" y="1657985"/>
                    </a:cubicBezTo>
                    <a:cubicBezTo>
                      <a:pt x="24557" y="1680845"/>
                      <a:pt x="58213" y="1681480"/>
                      <a:pt x="68373" y="1668780"/>
                    </a:cubicBezTo>
                    <a:cubicBezTo>
                      <a:pt x="74723" y="1660525"/>
                      <a:pt x="72182" y="1661795"/>
                      <a:pt x="81707" y="1654810"/>
                    </a:cubicBezTo>
                    <a:cubicBezTo>
                      <a:pt x="82978" y="1653540"/>
                      <a:pt x="86153" y="1649095"/>
                      <a:pt x="86788" y="1651000"/>
                    </a:cubicBezTo>
                    <a:cubicBezTo>
                      <a:pt x="87423" y="1654175"/>
                      <a:pt x="82342" y="1656715"/>
                      <a:pt x="83613" y="1659255"/>
                    </a:cubicBezTo>
                    <a:cubicBezTo>
                      <a:pt x="84882" y="1661795"/>
                      <a:pt x="89963" y="1658620"/>
                      <a:pt x="91867" y="1660525"/>
                    </a:cubicBezTo>
                    <a:cubicBezTo>
                      <a:pt x="94407" y="1664335"/>
                      <a:pt x="75992" y="1706245"/>
                      <a:pt x="71548" y="1708150"/>
                    </a:cubicBezTo>
                    <a:cubicBezTo>
                      <a:pt x="56307" y="1715770"/>
                      <a:pt x="51863" y="1687830"/>
                      <a:pt x="42973" y="1684655"/>
                    </a:cubicBezTo>
                    <a:cubicBezTo>
                      <a:pt x="31542" y="1680845"/>
                      <a:pt x="38528" y="1707515"/>
                      <a:pt x="38528" y="1708150"/>
                    </a:cubicBezTo>
                    <a:lnTo>
                      <a:pt x="29003" y="1706245"/>
                    </a:lnTo>
                    <a:cubicBezTo>
                      <a:pt x="25828" y="1707515"/>
                      <a:pt x="19478" y="1713865"/>
                      <a:pt x="22653" y="1713865"/>
                    </a:cubicBezTo>
                    <a:cubicBezTo>
                      <a:pt x="26463" y="1714500"/>
                      <a:pt x="35988" y="1724660"/>
                      <a:pt x="36623" y="1728470"/>
                    </a:cubicBezTo>
                    <a:cubicBezTo>
                      <a:pt x="37257" y="1733550"/>
                      <a:pt x="22017" y="1734185"/>
                      <a:pt x="24557" y="1738630"/>
                    </a:cubicBezTo>
                    <a:cubicBezTo>
                      <a:pt x="27098" y="1741805"/>
                      <a:pt x="38528" y="1736725"/>
                      <a:pt x="37257" y="1741170"/>
                    </a:cubicBezTo>
                    <a:cubicBezTo>
                      <a:pt x="36623" y="1744345"/>
                      <a:pt x="32813" y="1744980"/>
                      <a:pt x="35353" y="1750060"/>
                    </a:cubicBezTo>
                    <a:cubicBezTo>
                      <a:pt x="43607" y="1764665"/>
                      <a:pt x="66467" y="1713230"/>
                      <a:pt x="77898" y="1715135"/>
                    </a:cubicBezTo>
                    <a:cubicBezTo>
                      <a:pt x="83613" y="1716405"/>
                      <a:pt x="69007" y="1718310"/>
                      <a:pt x="63292" y="1731010"/>
                    </a:cubicBezTo>
                    <a:cubicBezTo>
                      <a:pt x="58848" y="1741170"/>
                      <a:pt x="55038" y="1737360"/>
                      <a:pt x="54403" y="1753870"/>
                    </a:cubicBezTo>
                    <a:cubicBezTo>
                      <a:pt x="53767" y="1765300"/>
                      <a:pt x="70278" y="1750060"/>
                      <a:pt x="69642" y="1753235"/>
                    </a:cubicBezTo>
                    <a:cubicBezTo>
                      <a:pt x="65832" y="1767205"/>
                      <a:pt x="69007" y="1762760"/>
                      <a:pt x="76628" y="1769745"/>
                    </a:cubicBezTo>
                    <a:cubicBezTo>
                      <a:pt x="79803" y="1772285"/>
                      <a:pt x="68373" y="1768475"/>
                      <a:pt x="64563" y="1770380"/>
                    </a:cubicBezTo>
                    <a:cubicBezTo>
                      <a:pt x="60117" y="1772920"/>
                      <a:pt x="67103" y="1783080"/>
                      <a:pt x="72182" y="1783715"/>
                    </a:cubicBezTo>
                    <a:cubicBezTo>
                      <a:pt x="91232" y="1786890"/>
                      <a:pt x="77898" y="1761490"/>
                      <a:pt x="83613" y="1755140"/>
                    </a:cubicBezTo>
                    <a:cubicBezTo>
                      <a:pt x="88692" y="1750060"/>
                      <a:pt x="128063" y="1743710"/>
                      <a:pt x="121078" y="1728470"/>
                    </a:cubicBezTo>
                    <a:cubicBezTo>
                      <a:pt x="120442" y="1726565"/>
                      <a:pt x="119173" y="1725295"/>
                      <a:pt x="121713" y="1725295"/>
                    </a:cubicBezTo>
                    <a:cubicBezTo>
                      <a:pt x="123617" y="1725930"/>
                      <a:pt x="126792" y="1727835"/>
                      <a:pt x="128063" y="1726565"/>
                    </a:cubicBezTo>
                    <a:cubicBezTo>
                      <a:pt x="129332" y="1725295"/>
                      <a:pt x="129332" y="1723390"/>
                      <a:pt x="129332" y="1721485"/>
                    </a:cubicBezTo>
                    <a:cubicBezTo>
                      <a:pt x="129967" y="1722755"/>
                      <a:pt x="131238" y="1724025"/>
                      <a:pt x="131873" y="1724025"/>
                    </a:cubicBezTo>
                    <a:cubicBezTo>
                      <a:pt x="144573" y="1726565"/>
                      <a:pt x="162353" y="1707515"/>
                      <a:pt x="174417" y="1706880"/>
                    </a:cubicBezTo>
                    <a:cubicBezTo>
                      <a:pt x="180132" y="1706880"/>
                      <a:pt x="155367" y="1718945"/>
                      <a:pt x="167432" y="1720850"/>
                    </a:cubicBezTo>
                    <a:cubicBezTo>
                      <a:pt x="177592" y="1722755"/>
                      <a:pt x="194103" y="1708785"/>
                      <a:pt x="201723" y="1703705"/>
                    </a:cubicBezTo>
                    <a:cubicBezTo>
                      <a:pt x="203628" y="1702435"/>
                      <a:pt x="206167" y="1698625"/>
                      <a:pt x="207438" y="1699895"/>
                    </a:cubicBezTo>
                    <a:cubicBezTo>
                      <a:pt x="209342" y="1702435"/>
                      <a:pt x="194738" y="1711325"/>
                      <a:pt x="195373" y="1713230"/>
                    </a:cubicBezTo>
                    <a:cubicBezTo>
                      <a:pt x="197278" y="1717040"/>
                      <a:pt x="206803" y="1711325"/>
                      <a:pt x="208073" y="1715135"/>
                    </a:cubicBezTo>
                    <a:cubicBezTo>
                      <a:pt x="208707" y="1717040"/>
                      <a:pt x="205532" y="1718945"/>
                      <a:pt x="203628" y="1718945"/>
                    </a:cubicBezTo>
                    <a:cubicBezTo>
                      <a:pt x="194103" y="1720215"/>
                      <a:pt x="188388" y="1717040"/>
                      <a:pt x="177592" y="1722120"/>
                    </a:cubicBezTo>
                    <a:cubicBezTo>
                      <a:pt x="163623" y="1729105"/>
                      <a:pt x="148382" y="1779905"/>
                      <a:pt x="146478" y="1780540"/>
                    </a:cubicBezTo>
                    <a:cubicBezTo>
                      <a:pt x="142032" y="1782445"/>
                      <a:pt x="147113" y="1770380"/>
                      <a:pt x="148382" y="1765935"/>
                    </a:cubicBezTo>
                    <a:cubicBezTo>
                      <a:pt x="150288" y="1759585"/>
                      <a:pt x="171242" y="1719580"/>
                      <a:pt x="158542" y="1718945"/>
                    </a:cubicBezTo>
                    <a:cubicBezTo>
                      <a:pt x="152192" y="1718945"/>
                      <a:pt x="107742" y="1750695"/>
                      <a:pt x="105838" y="1755140"/>
                    </a:cubicBezTo>
                    <a:cubicBezTo>
                      <a:pt x="96313" y="1782445"/>
                      <a:pt x="133778" y="1759585"/>
                      <a:pt x="124888" y="1770380"/>
                    </a:cubicBezTo>
                    <a:cubicBezTo>
                      <a:pt x="121713" y="1774825"/>
                      <a:pt x="103932" y="1772920"/>
                      <a:pt x="99488" y="1774825"/>
                    </a:cubicBezTo>
                    <a:cubicBezTo>
                      <a:pt x="88692" y="1779905"/>
                      <a:pt x="93773" y="1788160"/>
                      <a:pt x="89328" y="1794510"/>
                    </a:cubicBezTo>
                    <a:cubicBezTo>
                      <a:pt x="87423" y="1797050"/>
                      <a:pt x="72182" y="1792605"/>
                      <a:pt x="69642" y="1793875"/>
                    </a:cubicBezTo>
                    <a:cubicBezTo>
                      <a:pt x="67103" y="1795145"/>
                      <a:pt x="61388" y="1803400"/>
                      <a:pt x="55673" y="1806575"/>
                    </a:cubicBezTo>
                    <a:cubicBezTo>
                      <a:pt x="54403" y="1807210"/>
                      <a:pt x="59482" y="1806575"/>
                      <a:pt x="60753" y="1807210"/>
                    </a:cubicBezTo>
                    <a:cubicBezTo>
                      <a:pt x="65198" y="1811020"/>
                      <a:pt x="66467" y="1831975"/>
                      <a:pt x="79803" y="1823085"/>
                    </a:cubicBezTo>
                    <a:cubicBezTo>
                      <a:pt x="84882" y="1819910"/>
                      <a:pt x="78532" y="1810385"/>
                      <a:pt x="86788" y="1812290"/>
                    </a:cubicBezTo>
                    <a:cubicBezTo>
                      <a:pt x="88057" y="1812290"/>
                      <a:pt x="76628" y="1826260"/>
                      <a:pt x="85517" y="1830070"/>
                    </a:cubicBezTo>
                    <a:cubicBezTo>
                      <a:pt x="91232" y="1832610"/>
                      <a:pt x="112188" y="1818640"/>
                      <a:pt x="119173" y="1817370"/>
                    </a:cubicBezTo>
                    <a:cubicBezTo>
                      <a:pt x="140763" y="1814830"/>
                      <a:pt x="129967" y="1819910"/>
                      <a:pt x="93138" y="1831340"/>
                    </a:cubicBezTo>
                    <a:cubicBezTo>
                      <a:pt x="93138" y="1831340"/>
                      <a:pt x="81073" y="1832610"/>
                      <a:pt x="81073" y="1831975"/>
                    </a:cubicBezTo>
                    <a:cubicBezTo>
                      <a:pt x="79803" y="1831340"/>
                      <a:pt x="79803" y="1824355"/>
                      <a:pt x="77263" y="1824990"/>
                    </a:cubicBezTo>
                    <a:cubicBezTo>
                      <a:pt x="70278" y="1827530"/>
                      <a:pt x="58848" y="1829435"/>
                      <a:pt x="58213" y="1837055"/>
                    </a:cubicBezTo>
                    <a:cubicBezTo>
                      <a:pt x="58213" y="1843405"/>
                      <a:pt x="70278" y="1840865"/>
                      <a:pt x="72182" y="1842770"/>
                    </a:cubicBezTo>
                    <a:cubicBezTo>
                      <a:pt x="75357" y="1845310"/>
                      <a:pt x="62657" y="1840865"/>
                      <a:pt x="60117" y="1843405"/>
                    </a:cubicBezTo>
                    <a:cubicBezTo>
                      <a:pt x="58213" y="1845945"/>
                      <a:pt x="60117" y="1849755"/>
                      <a:pt x="58848" y="1852295"/>
                    </a:cubicBezTo>
                    <a:cubicBezTo>
                      <a:pt x="57578" y="1854200"/>
                      <a:pt x="53132" y="1834515"/>
                      <a:pt x="41703" y="1837055"/>
                    </a:cubicBezTo>
                    <a:cubicBezTo>
                      <a:pt x="37257" y="1838325"/>
                      <a:pt x="32813" y="1869440"/>
                      <a:pt x="21382" y="1863725"/>
                    </a:cubicBezTo>
                    <a:cubicBezTo>
                      <a:pt x="16303" y="1861185"/>
                      <a:pt x="31542" y="1853565"/>
                      <a:pt x="31542" y="1853565"/>
                    </a:cubicBezTo>
                    <a:cubicBezTo>
                      <a:pt x="32178" y="1851025"/>
                      <a:pt x="37257" y="1833245"/>
                      <a:pt x="37257" y="1830070"/>
                    </a:cubicBezTo>
                    <a:cubicBezTo>
                      <a:pt x="37257" y="1827530"/>
                      <a:pt x="37257" y="1823720"/>
                      <a:pt x="35353" y="1823720"/>
                    </a:cubicBezTo>
                    <a:cubicBezTo>
                      <a:pt x="21382" y="1821180"/>
                      <a:pt x="30907" y="1849755"/>
                      <a:pt x="24557" y="1845945"/>
                    </a:cubicBezTo>
                    <a:cubicBezTo>
                      <a:pt x="21382" y="1844040"/>
                      <a:pt x="24557" y="1836420"/>
                      <a:pt x="21382" y="1836420"/>
                    </a:cubicBezTo>
                    <a:cubicBezTo>
                      <a:pt x="-208" y="1837055"/>
                      <a:pt x="-4018" y="1872615"/>
                      <a:pt x="3603" y="1888490"/>
                    </a:cubicBezTo>
                    <a:cubicBezTo>
                      <a:pt x="5507" y="1892300"/>
                      <a:pt x="7413" y="1874520"/>
                      <a:pt x="10588" y="1877695"/>
                    </a:cubicBezTo>
                    <a:cubicBezTo>
                      <a:pt x="10588" y="1877695"/>
                      <a:pt x="18842" y="1881505"/>
                      <a:pt x="20113" y="1882775"/>
                    </a:cubicBezTo>
                    <a:cubicBezTo>
                      <a:pt x="22017" y="1885315"/>
                      <a:pt x="18842" y="1888490"/>
                      <a:pt x="18207" y="1891665"/>
                    </a:cubicBezTo>
                    <a:cubicBezTo>
                      <a:pt x="17573" y="1894840"/>
                      <a:pt x="16303" y="1897380"/>
                      <a:pt x="16303" y="1900555"/>
                    </a:cubicBezTo>
                    <a:cubicBezTo>
                      <a:pt x="17573" y="1910715"/>
                      <a:pt x="30273" y="1901190"/>
                      <a:pt x="32178" y="1897380"/>
                    </a:cubicBezTo>
                    <a:cubicBezTo>
                      <a:pt x="34082" y="1893570"/>
                      <a:pt x="34717" y="1889760"/>
                      <a:pt x="34082" y="1885315"/>
                    </a:cubicBezTo>
                    <a:cubicBezTo>
                      <a:pt x="34082" y="1884045"/>
                      <a:pt x="29638" y="1881505"/>
                      <a:pt x="31542" y="1881505"/>
                    </a:cubicBezTo>
                    <a:cubicBezTo>
                      <a:pt x="60753" y="1886585"/>
                      <a:pt x="10588" y="1917065"/>
                      <a:pt x="45513" y="1899285"/>
                    </a:cubicBezTo>
                    <a:cubicBezTo>
                      <a:pt x="45513" y="1899285"/>
                      <a:pt x="58848" y="1898650"/>
                      <a:pt x="58848" y="1898650"/>
                    </a:cubicBezTo>
                    <a:cubicBezTo>
                      <a:pt x="63928" y="1895475"/>
                      <a:pt x="58848" y="1884045"/>
                      <a:pt x="55038" y="1882775"/>
                    </a:cubicBezTo>
                    <a:cubicBezTo>
                      <a:pt x="50592" y="1881505"/>
                      <a:pt x="53767" y="1883410"/>
                      <a:pt x="57578" y="1877060"/>
                    </a:cubicBezTo>
                    <a:cubicBezTo>
                      <a:pt x="59482" y="1873885"/>
                      <a:pt x="56307" y="1863725"/>
                      <a:pt x="59482" y="1864995"/>
                    </a:cubicBezTo>
                    <a:cubicBezTo>
                      <a:pt x="63292" y="1866900"/>
                      <a:pt x="62657" y="1873250"/>
                      <a:pt x="65832" y="1875155"/>
                    </a:cubicBezTo>
                    <a:cubicBezTo>
                      <a:pt x="70913" y="1878330"/>
                      <a:pt x="88692" y="1878330"/>
                      <a:pt x="83613" y="1881505"/>
                    </a:cubicBezTo>
                    <a:cubicBezTo>
                      <a:pt x="81707" y="1882140"/>
                      <a:pt x="77263" y="1885315"/>
                      <a:pt x="75357" y="1886585"/>
                    </a:cubicBezTo>
                    <a:cubicBezTo>
                      <a:pt x="77898" y="1888490"/>
                      <a:pt x="86153" y="1894205"/>
                      <a:pt x="95678" y="1878965"/>
                    </a:cubicBezTo>
                    <a:cubicBezTo>
                      <a:pt x="101392" y="1870075"/>
                      <a:pt x="98853" y="1874520"/>
                      <a:pt x="103932" y="1865630"/>
                    </a:cubicBezTo>
                    <a:cubicBezTo>
                      <a:pt x="105203" y="1863725"/>
                      <a:pt x="105838" y="1857375"/>
                      <a:pt x="107742" y="1859280"/>
                    </a:cubicBezTo>
                    <a:cubicBezTo>
                      <a:pt x="109013" y="1860550"/>
                      <a:pt x="102028" y="1871980"/>
                      <a:pt x="109648" y="1872615"/>
                    </a:cubicBezTo>
                    <a:cubicBezTo>
                      <a:pt x="115363" y="1873250"/>
                      <a:pt x="131873" y="1870075"/>
                      <a:pt x="126792" y="1872615"/>
                    </a:cubicBezTo>
                    <a:cubicBezTo>
                      <a:pt x="115363" y="1879600"/>
                      <a:pt x="75357" y="1885950"/>
                      <a:pt x="72182" y="1903730"/>
                    </a:cubicBezTo>
                    <a:cubicBezTo>
                      <a:pt x="70913" y="1910715"/>
                      <a:pt x="75992" y="1904365"/>
                      <a:pt x="77263" y="1904365"/>
                    </a:cubicBezTo>
                    <a:cubicBezTo>
                      <a:pt x="79803" y="1905000"/>
                      <a:pt x="61388" y="1913255"/>
                      <a:pt x="81073" y="1920240"/>
                    </a:cubicBezTo>
                    <a:cubicBezTo>
                      <a:pt x="88057" y="1922780"/>
                      <a:pt x="98217" y="1912620"/>
                      <a:pt x="104567" y="1911985"/>
                    </a:cubicBezTo>
                    <a:cubicBezTo>
                      <a:pt x="109013" y="1911350"/>
                      <a:pt x="117903" y="1914525"/>
                      <a:pt x="117903" y="1914525"/>
                    </a:cubicBezTo>
                    <a:cubicBezTo>
                      <a:pt x="117903" y="1914525"/>
                      <a:pt x="75992" y="1917700"/>
                      <a:pt x="67103" y="1933575"/>
                    </a:cubicBezTo>
                    <a:cubicBezTo>
                      <a:pt x="65198" y="1937385"/>
                      <a:pt x="81707" y="1936750"/>
                      <a:pt x="77898" y="1938655"/>
                    </a:cubicBezTo>
                    <a:cubicBezTo>
                      <a:pt x="71548" y="1941830"/>
                      <a:pt x="52498" y="1939290"/>
                      <a:pt x="50592" y="1949450"/>
                    </a:cubicBezTo>
                    <a:cubicBezTo>
                      <a:pt x="48688" y="1958340"/>
                      <a:pt x="60753" y="1958340"/>
                      <a:pt x="63928" y="1960880"/>
                    </a:cubicBezTo>
                    <a:cubicBezTo>
                      <a:pt x="69007" y="1964690"/>
                      <a:pt x="56942" y="1966595"/>
                      <a:pt x="62023" y="1981835"/>
                    </a:cubicBezTo>
                    <a:cubicBezTo>
                      <a:pt x="62657" y="1983740"/>
                      <a:pt x="65198" y="1978025"/>
                      <a:pt x="66467" y="1976755"/>
                    </a:cubicBezTo>
                    <a:cubicBezTo>
                      <a:pt x="69007" y="1974215"/>
                      <a:pt x="73453" y="1967865"/>
                      <a:pt x="76628" y="1965960"/>
                    </a:cubicBezTo>
                    <a:cubicBezTo>
                      <a:pt x="86153" y="1962150"/>
                      <a:pt x="106473" y="1962785"/>
                      <a:pt x="117267" y="1964690"/>
                    </a:cubicBezTo>
                    <a:cubicBezTo>
                      <a:pt x="123617" y="1965960"/>
                      <a:pt x="105203" y="1965325"/>
                      <a:pt x="98853" y="1966595"/>
                    </a:cubicBezTo>
                    <a:cubicBezTo>
                      <a:pt x="89963" y="1967865"/>
                      <a:pt x="64563" y="1972310"/>
                      <a:pt x="63292" y="1985010"/>
                    </a:cubicBezTo>
                    <a:cubicBezTo>
                      <a:pt x="62657" y="1988820"/>
                      <a:pt x="77263" y="1995170"/>
                      <a:pt x="78532" y="1997075"/>
                    </a:cubicBezTo>
                    <a:cubicBezTo>
                      <a:pt x="81707" y="2000885"/>
                      <a:pt x="69642" y="1994535"/>
                      <a:pt x="65832" y="1991995"/>
                    </a:cubicBezTo>
                    <a:cubicBezTo>
                      <a:pt x="59482" y="1986915"/>
                      <a:pt x="53132" y="1968500"/>
                      <a:pt x="46148" y="1967230"/>
                    </a:cubicBezTo>
                    <a:cubicBezTo>
                      <a:pt x="38528" y="1965960"/>
                      <a:pt x="45513" y="1974850"/>
                      <a:pt x="41067" y="1975485"/>
                    </a:cubicBezTo>
                    <a:cubicBezTo>
                      <a:pt x="29003" y="1978660"/>
                      <a:pt x="39163" y="1962150"/>
                      <a:pt x="32178" y="1976755"/>
                    </a:cubicBezTo>
                    <a:cubicBezTo>
                      <a:pt x="31542" y="1978660"/>
                      <a:pt x="38528" y="1955165"/>
                      <a:pt x="23288" y="1954530"/>
                    </a:cubicBezTo>
                    <a:cubicBezTo>
                      <a:pt x="12492" y="1953895"/>
                      <a:pt x="36623" y="1974850"/>
                      <a:pt x="15667" y="1964690"/>
                    </a:cubicBezTo>
                    <a:cubicBezTo>
                      <a:pt x="13128" y="1963420"/>
                      <a:pt x="13763" y="1969770"/>
                      <a:pt x="14398" y="1972310"/>
                    </a:cubicBezTo>
                    <a:cubicBezTo>
                      <a:pt x="18207" y="1992630"/>
                      <a:pt x="-13543" y="1995170"/>
                      <a:pt x="11223" y="2037715"/>
                    </a:cubicBezTo>
                    <a:cubicBezTo>
                      <a:pt x="17573" y="2049145"/>
                      <a:pt x="38528" y="2054860"/>
                      <a:pt x="40432" y="2058035"/>
                    </a:cubicBezTo>
                    <a:cubicBezTo>
                      <a:pt x="41703" y="2060575"/>
                      <a:pt x="39798" y="2064385"/>
                      <a:pt x="40432" y="2067560"/>
                    </a:cubicBezTo>
                    <a:cubicBezTo>
                      <a:pt x="41067" y="2070100"/>
                      <a:pt x="42973" y="2072005"/>
                      <a:pt x="44242" y="2074545"/>
                    </a:cubicBezTo>
                    <a:cubicBezTo>
                      <a:pt x="52498" y="2088515"/>
                      <a:pt x="83613" y="2108835"/>
                      <a:pt x="98217" y="2111375"/>
                    </a:cubicBezTo>
                    <a:cubicBezTo>
                      <a:pt x="107107" y="2112645"/>
                      <a:pt x="92503" y="2087880"/>
                      <a:pt x="110917" y="2098040"/>
                    </a:cubicBezTo>
                    <a:cubicBezTo>
                      <a:pt x="111553" y="2098675"/>
                      <a:pt x="111553" y="2100580"/>
                      <a:pt x="110282" y="2101215"/>
                    </a:cubicBezTo>
                    <a:cubicBezTo>
                      <a:pt x="107742" y="2102485"/>
                      <a:pt x="96313" y="2110105"/>
                      <a:pt x="105838" y="2115820"/>
                    </a:cubicBezTo>
                    <a:cubicBezTo>
                      <a:pt x="109648" y="2117725"/>
                      <a:pt x="120442" y="2108200"/>
                      <a:pt x="117903" y="2111375"/>
                    </a:cubicBezTo>
                    <a:cubicBezTo>
                      <a:pt x="107107" y="2124710"/>
                      <a:pt x="81707" y="2120265"/>
                      <a:pt x="92503" y="2141220"/>
                    </a:cubicBezTo>
                    <a:cubicBezTo>
                      <a:pt x="102663" y="2160905"/>
                      <a:pt x="100757" y="2145030"/>
                      <a:pt x="115998" y="2136140"/>
                    </a:cubicBezTo>
                    <a:cubicBezTo>
                      <a:pt x="117903" y="2134870"/>
                      <a:pt x="115363" y="2122170"/>
                      <a:pt x="115998" y="2124075"/>
                    </a:cubicBezTo>
                    <a:cubicBezTo>
                      <a:pt x="121078" y="2137410"/>
                      <a:pt x="119807" y="2134235"/>
                      <a:pt x="133142" y="2136140"/>
                    </a:cubicBezTo>
                    <a:cubicBezTo>
                      <a:pt x="134413" y="2136140"/>
                      <a:pt x="126792" y="2139950"/>
                      <a:pt x="124253" y="2140585"/>
                    </a:cubicBezTo>
                    <a:cubicBezTo>
                      <a:pt x="126792" y="2139950"/>
                      <a:pt x="128698" y="2145030"/>
                      <a:pt x="131873" y="2145030"/>
                    </a:cubicBezTo>
                    <a:cubicBezTo>
                      <a:pt x="135048" y="2144395"/>
                      <a:pt x="123617" y="2152650"/>
                      <a:pt x="126792" y="2153285"/>
                    </a:cubicBezTo>
                    <a:cubicBezTo>
                      <a:pt x="131873" y="2154555"/>
                      <a:pt x="126157" y="2158365"/>
                      <a:pt x="130603" y="2162810"/>
                    </a:cubicBezTo>
                    <a:cubicBezTo>
                      <a:pt x="133142" y="2165985"/>
                      <a:pt x="135682" y="2157095"/>
                      <a:pt x="138857" y="2155190"/>
                    </a:cubicBezTo>
                    <a:cubicBezTo>
                      <a:pt x="140763" y="2153920"/>
                      <a:pt x="156003" y="2154555"/>
                      <a:pt x="157907" y="2155190"/>
                    </a:cubicBezTo>
                    <a:cubicBezTo>
                      <a:pt x="161717" y="2155825"/>
                      <a:pt x="173148" y="2166620"/>
                      <a:pt x="180132" y="2167890"/>
                    </a:cubicBezTo>
                    <a:cubicBezTo>
                      <a:pt x="191563" y="2170430"/>
                      <a:pt x="196007" y="2158365"/>
                      <a:pt x="200453" y="2159000"/>
                    </a:cubicBezTo>
                    <a:cubicBezTo>
                      <a:pt x="204263" y="2159635"/>
                      <a:pt x="223313" y="2166620"/>
                      <a:pt x="229663" y="2160270"/>
                    </a:cubicBezTo>
                    <a:cubicBezTo>
                      <a:pt x="232838" y="2157095"/>
                      <a:pt x="238553" y="2148205"/>
                      <a:pt x="239188" y="2143125"/>
                    </a:cubicBezTo>
                    <a:cubicBezTo>
                      <a:pt x="239823" y="2141220"/>
                      <a:pt x="237917" y="2136775"/>
                      <a:pt x="239823" y="2137410"/>
                    </a:cubicBezTo>
                    <a:cubicBezTo>
                      <a:pt x="254428" y="2139315"/>
                      <a:pt x="226488" y="2165985"/>
                      <a:pt x="248713" y="2160270"/>
                    </a:cubicBezTo>
                    <a:cubicBezTo>
                      <a:pt x="257603" y="2157730"/>
                      <a:pt x="255698" y="2153920"/>
                      <a:pt x="263317" y="2143760"/>
                    </a:cubicBezTo>
                    <a:cubicBezTo>
                      <a:pt x="274748" y="2129155"/>
                      <a:pt x="284273" y="2141855"/>
                      <a:pt x="289988" y="2138680"/>
                    </a:cubicBezTo>
                    <a:cubicBezTo>
                      <a:pt x="291892" y="2137410"/>
                      <a:pt x="295067" y="2120900"/>
                      <a:pt x="300782" y="2122170"/>
                    </a:cubicBezTo>
                    <a:cubicBezTo>
                      <a:pt x="307132" y="2122805"/>
                      <a:pt x="296338" y="2130425"/>
                      <a:pt x="311578" y="2120900"/>
                    </a:cubicBezTo>
                    <a:cubicBezTo>
                      <a:pt x="311578" y="2120900"/>
                      <a:pt x="316657" y="2109470"/>
                      <a:pt x="316657" y="2109470"/>
                    </a:cubicBezTo>
                    <a:cubicBezTo>
                      <a:pt x="323642" y="2102485"/>
                      <a:pt x="336978" y="2100580"/>
                      <a:pt x="343328" y="2091690"/>
                    </a:cubicBezTo>
                    <a:cubicBezTo>
                      <a:pt x="345232" y="2089150"/>
                      <a:pt x="338248" y="2081530"/>
                      <a:pt x="341423" y="2082165"/>
                    </a:cubicBezTo>
                    <a:cubicBezTo>
                      <a:pt x="368092" y="2085975"/>
                      <a:pt x="355392" y="2080895"/>
                      <a:pt x="364917" y="2068830"/>
                    </a:cubicBezTo>
                    <a:cubicBezTo>
                      <a:pt x="366823" y="2066290"/>
                      <a:pt x="354757" y="2061845"/>
                      <a:pt x="359838" y="2060575"/>
                    </a:cubicBezTo>
                    <a:cubicBezTo>
                      <a:pt x="371903" y="2058035"/>
                      <a:pt x="400478" y="2065655"/>
                      <a:pt x="400478" y="2047875"/>
                    </a:cubicBezTo>
                    <a:cubicBezTo>
                      <a:pt x="400478" y="2036445"/>
                      <a:pt x="380792" y="2055495"/>
                      <a:pt x="382063" y="2045335"/>
                    </a:cubicBezTo>
                    <a:cubicBezTo>
                      <a:pt x="382698" y="2042795"/>
                      <a:pt x="383967" y="2040255"/>
                      <a:pt x="386507" y="2039620"/>
                    </a:cubicBezTo>
                    <a:cubicBezTo>
                      <a:pt x="404923" y="2033905"/>
                      <a:pt x="406828" y="2039620"/>
                      <a:pt x="407463" y="2036445"/>
                    </a:cubicBezTo>
                    <a:cubicBezTo>
                      <a:pt x="407463" y="2033905"/>
                      <a:pt x="403653" y="2032000"/>
                      <a:pt x="404923" y="2030095"/>
                    </a:cubicBezTo>
                    <a:cubicBezTo>
                      <a:pt x="407463" y="2026920"/>
                      <a:pt x="411907" y="2035175"/>
                      <a:pt x="416353" y="2034540"/>
                    </a:cubicBezTo>
                    <a:cubicBezTo>
                      <a:pt x="420163" y="2034540"/>
                      <a:pt x="426513" y="2033905"/>
                      <a:pt x="427148" y="2030095"/>
                    </a:cubicBezTo>
                    <a:cubicBezTo>
                      <a:pt x="429053" y="2018030"/>
                      <a:pt x="429688" y="2023745"/>
                      <a:pt x="423338" y="2005330"/>
                    </a:cubicBezTo>
                    <a:cubicBezTo>
                      <a:pt x="422067" y="2002155"/>
                      <a:pt x="413178" y="2000885"/>
                      <a:pt x="415717" y="1998345"/>
                    </a:cubicBezTo>
                    <a:cubicBezTo>
                      <a:pt x="418257" y="1995805"/>
                      <a:pt x="422703" y="1996440"/>
                      <a:pt x="425878" y="1996440"/>
                    </a:cubicBezTo>
                    <a:cubicBezTo>
                      <a:pt x="427148" y="1996440"/>
                      <a:pt x="425242" y="1998345"/>
                      <a:pt x="425242" y="1999615"/>
                    </a:cubicBezTo>
                    <a:cubicBezTo>
                      <a:pt x="425242" y="2002790"/>
                      <a:pt x="425242" y="2005965"/>
                      <a:pt x="425878" y="2008505"/>
                    </a:cubicBezTo>
                    <a:cubicBezTo>
                      <a:pt x="425878" y="2009775"/>
                      <a:pt x="437942" y="2011045"/>
                      <a:pt x="441753" y="2018030"/>
                    </a:cubicBezTo>
                    <a:cubicBezTo>
                      <a:pt x="442388" y="2019935"/>
                      <a:pt x="444292" y="2021205"/>
                      <a:pt x="444292" y="2023110"/>
                    </a:cubicBezTo>
                    <a:cubicBezTo>
                      <a:pt x="444292" y="2026285"/>
                      <a:pt x="439848" y="2029460"/>
                      <a:pt x="441753" y="2032000"/>
                    </a:cubicBezTo>
                    <a:cubicBezTo>
                      <a:pt x="449373" y="2042160"/>
                      <a:pt x="469692" y="2018665"/>
                      <a:pt x="474138" y="2018030"/>
                    </a:cubicBezTo>
                    <a:cubicBezTo>
                      <a:pt x="477948" y="2017395"/>
                      <a:pt x="470328" y="2040890"/>
                      <a:pt x="481757" y="2025015"/>
                    </a:cubicBezTo>
                    <a:cubicBezTo>
                      <a:pt x="485567" y="2019935"/>
                      <a:pt x="483663" y="2018665"/>
                      <a:pt x="486838" y="2016760"/>
                    </a:cubicBezTo>
                    <a:cubicBezTo>
                      <a:pt x="496363" y="2011680"/>
                      <a:pt x="493188" y="2001520"/>
                      <a:pt x="497632" y="1993265"/>
                    </a:cubicBezTo>
                    <a:cubicBezTo>
                      <a:pt x="498267" y="1991995"/>
                      <a:pt x="502078" y="1991995"/>
                      <a:pt x="509698" y="1988820"/>
                    </a:cubicBezTo>
                    <a:cubicBezTo>
                      <a:pt x="517953" y="1985010"/>
                      <a:pt x="515413" y="1951990"/>
                      <a:pt x="512873" y="1949450"/>
                    </a:cubicBezTo>
                    <a:cubicBezTo>
                      <a:pt x="507792" y="1945640"/>
                      <a:pt x="500173" y="1945640"/>
                      <a:pt x="498903" y="1935480"/>
                    </a:cubicBezTo>
                    <a:cubicBezTo>
                      <a:pt x="498267" y="1931035"/>
                      <a:pt x="510967" y="1932940"/>
                      <a:pt x="512238" y="1924685"/>
                    </a:cubicBezTo>
                    <a:cubicBezTo>
                      <a:pt x="512238" y="1924050"/>
                      <a:pt x="512238" y="1922780"/>
                      <a:pt x="512238" y="1922145"/>
                    </a:cubicBezTo>
                    <a:cubicBezTo>
                      <a:pt x="512238" y="1917700"/>
                      <a:pt x="511603" y="1912620"/>
                      <a:pt x="510332" y="1908175"/>
                    </a:cubicBezTo>
                    <a:cubicBezTo>
                      <a:pt x="505888" y="1905000"/>
                      <a:pt x="494457" y="1899285"/>
                      <a:pt x="496998" y="1895475"/>
                    </a:cubicBezTo>
                    <a:cubicBezTo>
                      <a:pt x="503348" y="1886585"/>
                      <a:pt x="507157" y="1902460"/>
                      <a:pt x="507792" y="1903095"/>
                    </a:cubicBezTo>
                    <a:cubicBezTo>
                      <a:pt x="509063" y="1904365"/>
                      <a:pt x="509698" y="1906270"/>
                      <a:pt x="510332" y="1908175"/>
                    </a:cubicBezTo>
                    <a:cubicBezTo>
                      <a:pt x="510967" y="1908810"/>
                      <a:pt x="511603" y="1909445"/>
                      <a:pt x="512238" y="1909445"/>
                    </a:cubicBezTo>
                    <a:cubicBezTo>
                      <a:pt x="513507" y="1911985"/>
                      <a:pt x="512238" y="1914525"/>
                      <a:pt x="512238" y="1917065"/>
                    </a:cubicBezTo>
                    <a:cubicBezTo>
                      <a:pt x="512238" y="1918970"/>
                      <a:pt x="512238" y="1920240"/>
                      <a:pt x="512238" y="1922145"/>
                    </a:cubicBezTo>
                    <a:cubicBezTo>
                      <a:pt x="512873" y="1932305"/>
                      <a:pt x="513507" y="1940560"/>
                      <a:pt x="526207" y="1932305"/>
                    </a:cubicBezTo>
                    <a:cubicBezTo>
                      <a:pt x="539542" y="1923415"/>
                      <a:pt x="522398" y="1892300"/>
                      <a:pt x="524303" y="1877695"/>
                    </a:cubicBezTo>
                    <a:cubicBezTo>
                      <a:pt x="524938" y="1873250"/>
                      <a:pt x="533828" y="1878330"/>
                      <a:pt x="537638" y="1876425"/>
                    </a:cubicBezTo>
                    <a:cubicBezTo>
                      <a:pt x="542082" y="1874520"/>
                      <a:pt x="540813" y="1870710"/>
                      <a:pt x="546528" y="1871345"/>
                    </a:cubicBezTo>
                    <a:cubicBezTo>
                      <a:pt x="561767" y="1873250"/>
                      <a:pt x="547798" y="1901825"/>
                      <a:pt x="546528" y="1901825"/>
                    </a:cubicBezTo>
                    <a:cubicBezTo>
                      <a:pt x="545257" y="1901825"/>
                      <a:pt x="545257" y="1877695"/>
                      <a:pt x="540813" y="1880235"/>
                    </a:cubicBezTo>
                    <a:cubicBezTo>
                      <a:pt x="538273" y="1881505"/>
                      <a:pt x="530653" y="1897380"/>
                      <a:pt x="530017" y="1899920"/>
                    </a:cubicBezTo>
                    <a:cubicBezTo>
                      <a:pt x="528748" y="1905635"/>
                      <a:pt x="540813" y="1940560"/>
                      <a:pt x="538907" y="1949450"/>
                    </a:cubicBezTo>
                    <a:cubicBezTo>
                      <a:pt x="538273" y="1951990"/>
                      <a:pt x="525573" y="1955800"/>
                      <a:pt x="526207" y="1957070"/>
                    </a:cubicBezTo>
                    <a:cubicBezTo>
                      <a:pt x="527478" y="1958975"/>
                      <a:pt x="531288" y="1958975"/>
                      <a:pt x="532557" y="1960880"/>
                    </a:cubicBezTo>
                    <a:cubicBezTo>
                      <a:pt x="533192" y="1962150"/>
                      <a:pt x="530653" y="1974850"/>
                      <a:pt x="533828" y="1976120"/>
                    </a:cubicBezTo>
                    <a:cubicBezTo>
                      <a:pt x="535098" y="1976755"/>
                      <a:pt x="543353" y="1968500"/>
                      <a:pt x="543988" y="1977390"/>
                    </a:cubicBezTo>
                    <a:cubicBezTo>
                      <a:pt x="544623" y="1983740"/>
                      <a:pt x="533192" y="2006600"/>
                      <a:pt x="545257" y="2007870"/>
                    </a:cubicBezTo>
                    <a:cubicBezTo>
                      <a:pt x="546528" y="2007870"/>
                      <a:pt x="554148" y="1988820"/>
                      <a:pt x="552242" y="2005330"/>
                    </a:cubicBezTo>
                    <a:cubicBezTo>
                      <a:pt x="552242" y="2007870"/>
                      <a:pt x="554782" y="2014220"/>
                      <a:pt x="556688" y="2011680"/>
                    </a:cubicBezTo>
                    <a:cubicBezTo>
                      <a:pt x="558592" y="2009140"/>
                      <a:pt x="555417" y="2004695"/>
                      <a:pt x="557957" y="2002790"/>
                    </a:cubicBezTo>
                    <a:cubicBezTo>
                      <a:pt x="560498" y="2000250"/>
                      <a:pt x="568117" y="2016125"/>
                      <a:pt x="568117" y="2016125"/>
                    </a:cubicBezTo>
                    <a:cubicBezTo>
                      <a:pt x="575103" y="2009140"/>
                      <a:pt x="578913" y="2005330"/>
                      <a:pt x="580182" y="2003425"/>
                    </a:cubicBezTo>
                    <a:cubicBezTo>
                      <a:pt x="580182" y="2003425"/>
                      <a:pt x="580182" y="2002790"/>
                      <a:pt x="579548" y="2002790"/>
                    </a:cubicBezTo>
                    <a:cubicBezTo>
                      <a:pt x="578913" y="2001520"/>
                      <a:pt x="583357" y="1998980"/>
                      <a:pt x="580182" y="2003425"/>
                    </a:cubicBezTo>
                    <a:cubicBezTo>
                      <a:pt x="588438" y="2017395"/>
                      <a:pt x="568117" y="2016760"/>
                      <a:pt x="591613" y="2019300"/>
                    </a:cubicBezTo>
                    <a:cubicBezTo>
                      <a:pt x="598598" y="2019935"/>
                      <a:pt x="607488" y="2038350"/>
                      <a:pt x="601138" y="2037715"/>
                    </a:cubicBezTo>
                    <a:cubicBezTo>
                      <a:pt x="602407" y="2054225"/>
                      <a:pt x="599867" y="2075180"/>
                      <a:pt x="621457" y="2059305"/>
                    </a:cubicBezTo>
                    <a:cubicBezTo>
                      <a:pt x="658288" y="2032000"/>
                      <a:pt x="628442" y="1960245"/>
                      <a:pt x="637332" y="1936750"/>
                    </a:cubicBezTo>
                    <a:cubicBezTo>
                      <a:pt x="640507" y="1929130"/>
                      <a:pt x="658923" y="1928495"/>
                      <a:pt x="662098" y="1920875"/>
                    </a:cubicBezTo>
                    <a:cubicBezTo>
                      <a:pt x="665907" y="1912620"/>
                      <a:pt x="655113" y="1896745"/>
                      <a:pt x="656382" y="1892935"/>
                    </a:cubicBezTo>
                    <a:cubicBezTo>
                      <a:pt x="659557" y="1886585"/>
                      <a:pt x="709088" y="1887855"/>
                      <a:pt x="725598" y="1857375"/>
                    </a:cubicBezTo>
                    <a:cubicBezTo>
                      <a:pt x="726867" y="1854835"/>
                      <a:pt x="726232" y="1852295"/>
                      <a:pt x="726232" y="1849755"/>
                    </a:cubicBezTo>
                    <a:cubicBezTo>
                      <a:pt x="726867" y="1840230"/>
                      <a:pt x="726232" y="1827530"/>
                      <a:pt x="729407" y="1818640"/>
                    </a:cubicBezTo>
                    <a:cubicBezTo>
                      <a:pt x="733217" y="1807845"/>
                      <a:pt x="742107" y="1802130"/>
                      <a:pt x="743378" y="1790065"/>
                    </a:cubicBezTo>
                    <a:cubicBezTo>
                      <a:pt x="746553" y="1757680"/>
                      <a:pt x="714167" y="1725930"/>
                      <a:pt x="716707" y="1694815"/>
                    </a:cubicBezTo>
                    <a:cubicBezTo>
                      <a:pt x="717978" y="1678305"/>
                      <a:pt x="749728" y="1689100"/>
                      <a:pt x="757982" y="1684020"/>
                    </a:cubicBezTo>
                    <a:cubicBezTo>
                      <a:pt x="763063" y="1680845"/>
                      <a:pt x="782748" y="1638300"/>
                      <a:pt x="782113" y="1632585"/>
                    </a:cubicBezTo>
                    <a:cubicBezTo>
                      <a:pt x="777667" y="1597025"/>
                      <a:pt x="724328" y="1594485"/>
                      <a:pt x="719248" y="1561465"/>
                    </a:cubicBezTo>
                    <a:cubicBezTo>
                      <a:pt x="714803" y="1533525"/>
                      <a:pt x="744648" y="1497965"/>
                      <a:pt x="745282" y="1469390"/>
                    </a:cubicBezTo>
                    <a:cubicBezTo>
                      <a:pt x="745917" y="1448435"/>
                      <a:pt x="724963" y="1428750"/>
                      <a:pt x="724963" y="1408430"/>
                    </a:cubicBezTo>
                    <a:cubicBezTo>
                      <a:pt x="724963" y="1400175"/>
                      <a:pt x="732582" y="1391285"/>
                      <a:pt x="733853" y="1383030"/>
                    </a:cubicBezTo>
                    <a:cubicBezTo>
                      <a:pt x="735123" y="1374775"/>
                      <a:pt x="730042" y="1364615"/>
                      <a:pt x="731948" y="1356360"/>
                    </a:cubicBezTo>
                    <a:cubicBezTo>
                      <a:pt x="733853" y="1349375"/>
                      <a:pt x="745282" y="1344295"/>
                      <a:pt x="745917" y="1337310"/>
                    </a:cubicBezTo>
                    <a:cubicBezTo>
                      <a:pt x="747823" y="1323340"/>
                      <a:pt x="726232" y="1305560"/>
                      <a:pt x="728773" y="1291590"/>
                    </a:cubicBezTo>
                    <a:cubicBezTo>
                      <a:pt x="731313" y="1278255"/>
                      <a:pt x="754173" y="1269365"/>
                      <a:pt x="756713" y="1256665"/>
                    </a:cubicBezTo>
                    <a:cubicBezTo>
                      <a:pt x="757982" y="1250950"/>
                      <a:pt x="750998" y="1244600"/>
                      <a:pt x="752267" y="1238885"/>
                    </a:cubicBezTo>
                    <a:cubicBezTo>
                      <a:pt x="752903" y="1233805"/>
                      <a:pt x="800528" y="1181100"/>
                      <a:pt x="806242" y="1177290"/>
                    </a:cubicBezTo>
                    <a:cubicBezTo>
                      <a:pt x="816403" y="1169670"/>
                      <a:pt x="832278" y="1167130"/>
                      <a:pt x="844342" y="1163320"/>
                    </a:cubicBezTo>
                    <a:cubicBezTo>
                      <a:pt x="881807" y="1151890"/>
                      <a:pt x="926257" y="1203960"/>
                      <a:pt x="941498" y="1150620"/>
                    </a:cubicBezTo>
                    <a:cubicBezTo>
                      <a:pt x="959278" y="1088390"/>
                      <a:pt x="921178" y="1106805"/>
                      <a:pt x="905303" y="1081405"/>
                    </a:cubicBezTo>
                    <a:cubicBezTo>
                      <a:pt x="900223" y="1073150"/>
                      <a:pt x="920542" y="1053465"/>
                      <a:pt x="924353" y="1047750"/>
                    </a:cubicBezTo>
                    <a:cubicBezTo>
                      <a:pt x="938323" y="1028700"/>
                      <a:pt x="957373" y="1009650"/>
                      <a:pt x="968167" y="988695"/>
                    </a:cubicBezTo>
                    <a:cubicBezTo>
                      <a:pt x="971342" y="982980"/>
                      <a:pt x="970073" y="974090"/>
                      <a:pt x="973882" y="969010"/>
                    </a:cubicBezTo>
                    <a:cubicBezTo>
                      <a:pt x="973882" y="969010"/>
                      <a:pt x="985948" y="958850"/>
                      <a:pt x="985948" y="958215"/>
                    </a:cubicBezTo>
                    <a:cubicBezTo>
                      <a:pt x="987217" y="955675"/>
                      <a:pt x="986582" y="953135"/>
                      <a:pt x="986582" y="949960"/>
                    </a:cubicBezTo>
                    <a:cubicBezTo>
                      <a:pt x="986582" y="947420"/>
                      <a:pt x="986582" y="944880"/>
                      <a:pt x="987217" y="941705"/>
                    </a:cubicBezTo>
                    <a:cubicBezTo>
                      <a:pt x="987853" y="933450"/>
                      <a:pt x="988488" y="925830"/>
                      <a:pt x="989123" y="917575"/>
                    </a:cubicBezTo>
                    <a:cubicBezTo>
                      <a:pt x="989123" y="915035"/>
                      <a:pt x="989123" y="912495"/>
                      <a:pt x="989757" y="909320"/>
                    </a:cubicBezTo>
                    <a:cubicBezTo>
                      <a:pt x="992298" y="896620"/>
                      <a:pt x="1002457" y="883920"/>
                      <a:pt x="1003728" y="870585"/>
                    </a:cubicBezTo>
                    <a:cubicBezTo>
                      <a:pt x="1004363" y="861695"/>
                      <a:pt x="990392" y="825500"/>
                      <a:pt x="996107" y="819150"/>
                    </a:cubicBezTo>
                    <a:cubicBezTo>
                      <a:pt x="1000553" y="814070"/>
                      <a:pt x="1067863" y="823595"/>
                      <a:pt x="1079292" y="798830"/>
                    </a:cubicBezTo>
                    <a:cubicBezTo>
                      <a:pt x="1083103" y="790575"/>
                      <a:pt x="1069767" y="774065"/>
                      <a:pt x="1072942" y="764540"/>
                    </a:cubicBezTo>
                    <a:cubicBezTo>
                      <a:pt x="1074848" y="758190"/>
                      <a:pt x="1091357" y="751205"/>
                      <a:pt x="1096438" y="746125"/>
                    </a:cubicBezTo>
                    <a:cubicBezTo>
                      <a:pt x="1109773" y="732790"/>
                      <a:pt x="1117392" y="713740"/>
                      <a:pt x="1130728" y="700405"/>
                    </a:cubicBezTo>
                    <a:cubicBezTo>
                      <a:pt x="1138348" y="693420"/>
                      <a:pt x="1154223" y="688340"/>
                      <a:pt x="1159303" y="679450"/>
                    </a:cubicBezTo>
                    <a:cubicBezTo>
                      <a:pt x="1178353" y="648335"/>
                      <a:pt x="1139617" y="636905"/>
                      <a:pt x="1140253" y="612140"/>
                    </a:cubicBezTo>
                    <a:cubicBezTo>
                      <a:pt x="1140253" y="597535"/>
                      <a:pt x="1164382" y="598170"/>
                      <a:pt x="1170732" y="589915"/>
                    </a:cubicBezTo>
                    <a:cubicBezTo>
                      <a:pt x="1182798" y="574040"/>
                      <a:pt x="1184703" y="549275"/>
                      <a:pt x="1196767" y="535305"/>
                    </a:cubicBezTo>
                    <a:cubicBezTo>
                      <a:pt x="1205023" y="525780"/>
                      <a:pt x="1224073" y="522605"/>
                      <a:pt x="1234232" y="514985"/>
                    </a:cubicBezTo>
                    <a:cubicBezTo>
                      <a:pt x="1236773" y="513080"/>
                      <a:pt x="1237407" y="507365"/>
                      <a:pt x="1241217" y="507365"/>
                    </a:cubicBezTo>
                    <a:cubicBezTo>
                      <a:pt x="1255188" y="507365"/>
                      <a:pt x="1276778" y="534035"/>
                      <a:pt x="1290748" y="530860"/>
                    </a:cubicBezTo>
                    <a:cubicBezTo>
                      <a:pt x="1321228" y="523240"/>
                      <a:pt x="1303448" y="447040"/>
                      <a:pt x="1309163" y="441960"/>
                    </a:cubicBezTo>
                    <a:cubicBezTo>
                      <a:pt x="1330117" y="421640"/>
                      <a:pt x="1437432" y="475615"/>
                      <a:pt x="1457117" y="470535"/>
                    </a:cubicBezTo>
                    <a:cubicBezTo>
                      <a:pt x="1457117" y="470535"/>
                      <a:pt x="1470453" y="457835"/>
                      <a:pt x="1470453" y="457835"/>
                    </a:cubicBezTo>
                    <a:cubicBezTo>
                      <a:pt x="1493948" y="435610"/>
                      <a:pt x="1459023" y="449580"/>
                      <a:pt x="1458388" y="435610"/>
                    </a:cubicBezTo>
                    <a:cubicBezTo>
                      <a:pt x="1457753" y="427355"/>
                      <a:pt x="1487598" y="410210"/>
                      <a:pt x="1490138" y="398145"/>
                    </a:cubicBezTo>
                    <a:cubicBezTo>
                      <a:pt x="1492042" y="387985"/>
                      <a:pt x="1474898" y="356870"/>
                      <a:pt x="1478073" y="355600"/>
                    </a:cubicBezTo>
                    <a:cubicBezTo>
                      <a:pt x="1483153" y="352425"/>
                      <a:pt x="1502203" y="355600"/>
                      <a:pt x="1508553" y="355600"/>
                    </a:cubicBezTo>
                    <a:lnTo>
                      <a:pt x="1510457" y="354965"/>
                    </a:lnTo>
                    <a:cubicBezTo>
                      <a:pt x="1509188" y="354330"/>
                      <a:pt x="1508553" y="353695"/>
                      <a:pt x="1508553" y="353060"/>
                    </a:cubicBezTo>
                    <a:cubicBezTo>
                      <a:pt x="1505378" y="340995"/>
                      <a:pt x="1546653" y="358140"/>
                      <a:pt x="1546653" y="358140"/>
                    </a:cubicBezTo>
                    <a:cubicBezTo>
                      <a:pt x="1548557" y="357505"/>
                      <a:pt x="1547923" y="354330"/>
                      <a:pt x="1548557" y="353060"/>
                    </a:cubicBezTo>
                    <a:cubicBezTo>
                      <a:pt x="1551732" y="343535"/>
                      <a:pt x="1544748" y="344170"/>
                      <a:pt x="1543478" y="334645"/>
                    </a:cubicBezTo>
                    <a:cubicBezTo>
                      <a:pt x="1540938" y="310515"/>
                      <a:pt x="1579673" y="307975"/>
                      <a:pt x="1594278" y="318135"/>
                    </a:cubicBezTo>
                    <a:cubicBezTo>
                      <a:pt x="1610788" y="329565"/>
                      <a:pt x="1639363" y="367665"/>
                      <a:pt x="1648888" y="386080"/>
                    </a:cubicBezTo>
                    <a:cubicBezTo>
                      <a:pt x="1650792" y="389890"/>
                      <a:pt x="1650157" y="405130"/>
                      <a:pt x="1653332" y="407670"/>
                    </a:cubicBezTo>
                    <a:cubicBezTo>
                      <a:pt x="1655873" y="409575"/>
                      <a:pt x="1659048" y="407670"/>
                      <a:pt x="1662223" y="407670"/>
                    </a:cubicBezTo>
                    <a:cubicBezTo>
                      <a:pt x="1671113" y="407670"/>
                      <a:pt x="1680003" y="407670"/>
                      <a:pt x="1688892" y="408305"/>
                    </a:cubicBezTo>
                    <a:cubicBezTo>
                      <a:pt x="1692067" y="408305"/>
                      <a:pt x="1694607" y="408305"/>
                      <a:pt x="1697782" y="408305"/>
                    </a:cubicBezTo>
                    <a:cubicBezTo>
                      <a:pt x="1700957" y="408305"/>
                      <a:pt x="1704132" y="407670"/>
                      <a:pt x="1706673" y="408305"/>
                    </a:cubicBezTo>
                    <a:cubicBezTo>
                      <a:pt x="1706673" y="408305"/>
                      <a:pt x="1717467" y="418465"/>
                      <a:pt x="1717467" y="418465"/>
                    </a:cubicBezTo>
                    <a:cubicBezTo>
                      <a:pt x="1723817" y="419735"/>
                      <a:pt x="1751757" y="407670"/>
                      <a:pt x="1756838" y="403225"/>
                    </a:cubicBezTo>
                    <a:cubicBezTo>
                      <a:pt x="1761282" y="399415"/>
                      <a:pt x="1762553" y="386080"/>
                      <a:pt x="1767632" y="384175"/>
                    </a:cubicBezTo>
                    <a:cubicBezTo>
                      <a:pt x="1770807" y="382905"/>
                      <a:pt x="1828592" y="401320"/>
                      <a:pt x="1834942" y="404495"/>
                    </a:cubicBezTo>
                    <a:cubicBezTo>
                      <a:pt x="1838117" y="405765"/>
                      <a:pt x="1853992" y="422910"/>
                      <a:pt x="1854628" y="422275"/>
                    </a:cubicBezTo>
                    <a:cubicBezTo>
                      <a:pt x="1858438" y="416560"/>
                      <a:pt x="1864788" y="415925"/>
                      <a:pt x="1868598" y="410845"/>
                    </a:cubicBezTo>
                    <a:cubicBezTo>
                      <a:pt x="1877488" y="398145"/>
                      <a:pt x="1868598" y="377825"/>
                      <a:pt x="1888282" y="368935"/>
                    </a:cubicBezTo>
                    <a:cubicBezTo>
                      <a:pt x="1901617" y="363220"/>
                      <a:pt x="1917492" y="366395"/>
                      <a:pt x="1921303" y="345440"/>
                    </a:cubicBezTo>
                    <a:cubicBezTo>
                      <a:pt x="1922573" y="337185"/>
                      <a:pt x="1912413" y="325120"/>
                      <a:pt x="1911142" y="316865"/>
                    </a:cubicBezTo>
                    <a:cubicBezTo>
                      <a:pt x="1909238" y="305435"/>
                      <a:pt x="1922573" y="240665"/>
                      <a:pt x="1926382" y="236220"/>
                    </a:cubicBezTo>
                    <a:cubicBezTo>
                      <a:pt x="1934003" y="226060"/>
                      <a:pt x="1946703" y="220345"/>
                      <a:pt x="1954323" y="210185"/>
                    </a:cubicBezTo>
                    <a:cubicBezTo>
                      <a:pt x="1957498" y="206375"/>
                      <a:pt x="1956863" y="199390"/>
                      <a:pt x="1961307" y="196215"/>
                    </a:cubicBezTo>
                    <a:cubicBezTo>
                      <a:pt x="1977817" y="184785"/>
                      <a:pt x="1997503" y="201930"/>
                      <a:pt x="2012107" y="194310"/>
                    </a:cubicBezTo>
                    <a:cubicBezTo>
                      <a:pt x="2036238" y="182880"/>
                      <a:pt x="2048938" y="162560"/>
                      <a:pt x="2078782" y="164465"/>
                    </a:cubicBezTo>
                    <a:cubicBezTo>
                      <a:pt x="2097832" y="142240"/>
                      <a:pt x="2080688" y="131445"/>
                      <a:pt x="2083863" y="110490"/>
                    </a:cubicBezTo>
                    <a:close/>
                    <a:moveTo>
                      <a:pt x="117903" y="1522730"/>
                    </a:moveTo>
                    <a:cubicBezTo>
                      <a:pt x="117903" y="1522730"/>
                      <a:pt x="107742" y="1515110"/>
                      <a:pt x="106473" y="1514475"/>
                    </a:cubicBezTo>
                    <a:cubicBezTo>
                      <a:pt x="110917" y="1514475"/>
                      <a:pt x="114728" y="1515110"/>
                      <a:pt x="115363" y="1515745"/>
                    </a:cubicBezTo>
                    <a:cubicBezTo>
                      <a:pt x="117267" y="1518285"/>
                      <a:pt x="119807" y="1521460"/>
                      <a:pt x="117903" y="1522730"/>
                    </a:cubicBezTo>
                    <a:close/>
                    <a:moveTo>
                      <a:pt x="175688" y="1421130"/>
                    </a:moveTo>
                    <a:cubicBezTo>
                      <a:pt x="171242" y="1418590"/>
                      <a:pt x="162988" y="1423670"/>
                      <a:pt x="160448" y="1419225"/>
                    </a:cubicBezTo>
                    <a:cubicBezTo>
                      <a:pt x="157907" y="1415415"/>
                      <a:pt x="159178" y="1404620"/>
                      <a:pt x="154732" y="1406525"/>
                    </a:cubicBezTo>
                    <a:cubicBezTo>
                      <a:pt x="152828" y="1407160"/>
                      <a:pt x="145842" y="1428115"/>
                      <a:pt x="140128" y="1424940"/>
                    </a:cubicBezTo>
                    <a:cubicBezTo>
                      <a:pt x="136317" y="1422400"/>
                      <a:pt x="154732" y="1407160"/>
                      <a:pt x="153463" y="1398270"/>
                    </a:cubicBezTo>
                    <a:cubicBezTo>
                      <a:pt x="160448" y="1412240"/>
                      <a:pt x="188388" y="1420495"/>
                      <a:pt x="187753" y="1426845"/>
                    </a:cubicBezTo>
                    <a:cubicBezTo>
                      <a:pt x="186482" y="1431290"/>
                      <a:pt x="179498" y="1423035"/>
                      <a:pt x="175688" y="1421130"/>
                    </a:cubicBezTo>
                    <a:close/>
                    <a:moveTo>
                      <a:pt x="190928" y="1472565"/>
                    </a:moveTo>
                    <a:cubicBezTo>
                      <a:pt x="187753" y="1472565"/>
                      <a:pt x="184578" y="1470025"/>
                      <a:pt x="180767" y="1468120"/>
                    </a:cubicBezTo>
                    <a:cubicBezTo>
                      <a:pt x="185213" y="1469390"/>
                      <a:pt x="189023" y="1470660"/>
                      <a:pt x="193467" y="1470025"/>
                    </a:cubicBezTo>
                    <a:cubicBezTo>
                      <a:pt x="194103" y="1470025"/>
                      <a:pt x="197278" y="1468120"/>
                      <a:pt x="200453" y="1466215"/>
                    </a:cubicBezTo>
                    <a:cubicBezTo>
                      <a:pt x="197913" y="1468755"/>
                      <a:pt x="197913" y="1472565"/>
                      <a:pt x="190928" y="1472565"/>
                    </a:cubicBezTo>
                    <a:close/>
                    <a:moveTo>
                      <a:pt x="205532" y="1462405"/>
                    </a:moveTo>
                    <a:cubicBezTo>
                      <a:pt x="213788" y="1457960"/>
                      <a:pt x="223948" y="1455420"/>
                      <a:pt x="225217" y="1466215"/>
                    </a:cubicBezTo>
                    <a:cubicBezTo>
                      <a:pt x="226488" y="1476375"/>
                      <a:pt x="212517" y="1463675"/>
                      <a:pt x="205532" y="1462405"/>
                    </a:cubicBezTo>
                    <a:close/>
                    <a:moveTo>
                      <a:pt x="123617" y="1701800"/>
                    </a:moveTo>
                    <a:cubicBezTo>
                      <a:pt x="124253" y="1697990"/>
                      <a:pt x="124253" y="1704975"/>
                      <a:pt x="126157" y="1710690"/>
                    </a:cubicBezTo>
                    <a:cubicBezTo>
                      <a:pt x="124888" y="1708150"/>
                      <a:pt x="122982" y="1704975"/>
                      <a:pt x="123617" y="1701800"/>
                    </a:cubicBezTo>
                    <a:close/>
                    <a:moveTo>
                      <a:pt x="224582" y="1646555"/>
                    </a:moveTo>
                    <a:cubicBezTo>
                      <a:pt x="223313" y="1647825"/>
                      <a:pt x="231567" y="1629410"/>
                      <a:pt x="219503" y="1627505"/>
                    </a:cubicBezTo>
                    <a:cubicBezTo>
                      <a:pt x="219503" y="1627505"/>
                      <a:pt x="202992" y="1630680"/>
                      <a:pt x="202992" y="1630680"/>
                    </a:cubicBezTo>
                    <a:cubicBezTo>
                      <a:pt x="201088" y="1624965"/>
                      <a:pt x="215057" y="1626235"/>
                      <a:pt x="217598" y="1621155"/>
                    </a:cubicBezTo>
                    <a:cubicBezTo>
                      <a:pt x="218232" y="1619885"/>
                      <a:pt x="218232" y="1617980"/>
                      <a:pt x="218232" y="1616710"/>
                    </a:cubicBezTo>
                    <a:cubicBezTo>
                      <a:pt x="222678" y="1626235"/>
                      <a:pt x="236648" y="1635760"/>
                      <a:pt x="224582" y="1646555"/>
                    </a:cubicBezTo>
                    <a:close/>
                    <a:moveTo>
                      <a:pt x="313482" y="1358265"/>
                    </a:moveTo>
                    <a:cubicBezTo>
                      <a:pt x="310942" y="1360170"/>
                      <a:pt x="312213" y="1367155"/>
                      <a:pt x="309038" y="1366520"/>
                    </a:cubicBezTo>
                    <a:cubicBezTo>
                      <a:pt x="305863" y="1365885"/>
                      <a:pt x="309038" y="1359535"/>
                      <a:pt x="307132" y="1357630"/>
                    </a:cubicBezTo>
                    <a:cubicBezTo>
                      <a:pt x="306498" y="1356995"/>
                      <a:pt x="305228" y="1355725"/>
                      <a:pt x="303957" y="1354455"/>
                    </a:cubicBezTo>
                    <a:cubicBezTo>
                      <a:pt x="307767" y="1356360"/>
                      <a:pt x="335707" y="1353185"/>
                      <a:pt x="333803" y="1358900"/>
                    </a:cubicBezTo>
                    <a:cubicBezTo>
                      <a:pt x="333167" y="1360170"/>
                      <a:pt x="315388" y="1356995"/>
                      <a:pt x="313482" y="1358265"/>
                    </a:cubicBezTo>
                    <a:close/>
                    <a:moveTo>
                      <a:pt x="938323" y="806450"/>
                    </a:moveTo>
                    <a:cubicBezTo>
                      <a:pt x="933878" y="810260"/>
                      <a:pt x="925623" y="802005"/>
                      <a:pt x="919907" y="805180"/>
                    </a:cubicBezTo>
                    <a:lnTo>
                      <a:pt x="913557" y="813435"/>
                    </a:lnTo>
                    <a:cubicBezTo>
                      <a:pt x="906573" y="800735"/>
                      <a:pt x="918003" y="799465"/>
                      <a:pt x="919907" y="796290"/>
                    </a:cubicBezTo>
                    <a:cubicBezTo>
                      <a:pt x="919907" y="797560"/>
                      <a:pt x="919907" y="798195"/>
                      <a:pt x="920542" y="800100"/>
                    </a:cubicBezTo>
                    <a:cubicBezTo>
                      <a:pt x="921178" y="802005"/>
                      <a:pt x="943403" y="802005"/>
                      <a:pt x="938323" y="80645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37"/>
              <p:cNvSpPr/>
              <p:nvPr/>
            </p:nvSpPr>
            <p:spPr>
              <a:xfrm>
                <a:off x="8452420" y="263525"/>
                <a:ext cx="2105251" cy="2168241"/>
              </a:xfrm>
              <a:custGeom>
                <a:avLst/>
                <a:gdLst/>
                <a:ahLst/>
                <a:cxnLst/>
                <a:rect l="l" t="t" r="r" b="b"/>
                <a:pathLst>
                  <a:path w="2105251" h="2168241" extrusionOk="0">
                    <a:moveTo>
                      <a:pt x="2083863" y="110490"/>
                    </a:moveTo>
                    <a:lnTo>
                      <a:pt x="2091482" y="95885"/>
                    </a:lnTo>
                    <a:cubicBezTo>
                      <a:pt x="2091482" y="95250"/>
                      <a:pt x="2087038" y="90805"/>
                      <a:pt x="2083863" y="89535"/>
                    </a:cubicBezTo>
                    <a:cubicBezTo>
                      <a:pt x="2076878" y="87630"/>
                      <a:pt x="2055923" y="107315"/>
                      <a:pt x="2059098" y="94615"/>
                    </a:cubicBezTo>
                    <a:cubicBezTo>
                      <a:pt x="2061638" y="83820"/>
                      <a:pt x="2084498" y="76835"/>
                      <a:pt x="2089578" y="65405"/>
                    </a:cubicBezTo>
                    <a:cubicBezTo>
                      <a:pt x="2090213" y="63500"/>
                      <a:pt x="2089578" y="62230"/>
                      <a:pt x="2089578" y="60325"/>
                    </a:cubicBezTo>
                    <a:cubicBezTo>
                      <a:pt x="2089578" y="59690"/>
                      <a:pt x="2090213" y="59055"/>
                      <a:pt x="2089578" y="59055"/>
                    </a:cubicBezTo>
                    <a:cubicBezTo>
                      <a:pt x="2078148" y="57785"/>
                      <a:pt x="2055288" y="74295"/>
                      <a:pt x="2042588" y="78105"/>
                    </a:cubicBezTo>
                    <a:cubicBezTo>
                      <a:pt x="2039413" y="78740"/>
                      <a:pt x="2047667" y="74930"/>
                      <a:pt x="2050207" y="73660"/>
                    </a:cubicBezTo>
                    <a:cubicBezTo>
                      <a:pt x="2053382" y="71755"/>
                      <a:pt x="2077513" y="57785"/>
                      <a:pt x="2076878" y="53975"/>
                    </a:cubicBezTo>
                    <a:cubicBezTo>
                      <a:pt x="2076242" y="52070"/>
                      <a:pt x="2072432" y="53340"/>
                      <a:pt x="2070528" y="52705"/>
                    </a:cubicBezTo>
                    <a:cubicBezTo>
                      <a:pt x="2060367" y="50800"/>
                      <a:pt x="2055923" y="51435"/>
                      <a:pt x="2054017" y="52705"/>
                    </a:cubicBezTo>
                    <a:cubicBezTo>
                      <a:pt x="2053382" y="56515"/>
                      <a:pt x="2050842" y="53975"/>
                      <a:pt x="2054017" y="52705"/>
                    </a:cubicBezTo>
                    <a:cubicBezTo>
                      <a:pt x="2054017" y="52070"/>
                      <a:pt x="2054017" y="52070"/>
                      <a:pt x="2054017" y="50800"/>
                    </a:cubicBezTo>
                    <a:cubicBezTo>
                      <a:pt x="2054017" y="48895"/>
                      <a:pt x="2048303" y="50800"/>
                      <a:pt x="2048938" y="48895"/>
                    </a:cubicBezTo>
                    <a:cubicBezTo>
                      <a:pt x="2049573" y="46355"/>
                      <a:pt x="2076242" y="46355"/>
                      <a:pt x="2081323" y="45720"/>
                    </a:cubicBezTo>
                    <a:cubicBezTo>
                      <a:pt x="2083228" y="45720"/>
                      <a:pt x="2086403" y="46990"/>
                      <a:pt x="2086403" y="45085"/>
                    </a:cubicBezTo>
                    <a:cubicBezTo>
                      <a:pt x="2087038" y="34290"/>
                      <a:pt x="2084498" y="38735"/>
                      <a:pt x="2091482" y="34290"/>
                    </a:cubicBezTo>
                    <a:cubicBezTo>
                      <a:pt x="2093388" y="33020"/>
                      <a:pt x="2097198" y="35560"/>
                      <a:pt x="2097832" y="33655"/>
                    </a:cubicBezTo>
                    <a:cubicBezTo>
                      <a:pt x="2098467" y="31115"/>
                      <a:pt x="2091482" y="31115"/>
                      <a:pt x="2092117" y="29210"/>
                    </a:cubicBezTo>
                    <a:cubicBezTo>
                      <a:pt x="2092753" y="27940"/>
                      <a:pt x="2107992" y="25400"/>
                      <a:pt x="2104817" y="15240"/>
                    </a:cubicBezTo>
                    <a:cubicBezTo>
                      <a:pt x="2101642" y="4445"/>
                      <a:pt x="2081323" y="18415"/>
                      <a:pt x="2080053" y="17780"/>
                    </a:cubicBezTo>
                    <a:cubicBezTo>
                      <a:pt x="2073067" y="13970"/>
                      <a:pt x="2088307" y="1905"/>
                      <a:pt x="2076878" y="0"/>
                    </a:cubicBezTo>
                    <a:cubicBezTo>
                      <a:pt x="2075607" y="0"/>
                      <a:pt x="2058463" y="9525"/>
                      <a:pt x="2054017" y="10160"/>
                    </a:cubicBezTo>
                    <a:cubicBezTo>
                      <a:pt x="2036238" y="12065"/>
                      <a:pt x="2043223" y="-5080"/>
                      <a:pt x="2035603" y="4445"/>
                    </a:cubicBezTo>
                    <a:cubicBezTo>
                      <a:pt x="2033698" y="6985"/>
                      <a:pt x="2027348" y="2540"/>
                      <a:pt x="2025442" y="5080"/>
                    </a:cubicBezTo>
                    <a:cubicBezTo>
                      <a:pt x="2020363" y="12700"/>
                      <a:pt x="2037507" y="15875"/>
                      <a:pt x="2031157" y="24765"/>
                    </a:cubicBezTo>
                    <a:cubicBezTo>
                      <a:pt x="2031157" y="24765"/>
                      <a:pt x="2014648" y="12065"/>
                      <a:pt x="2007663" y="13970"/>
                    </a:cubicBezTo>
                    <a:cubicBezTo>
                      <a:pt x="1994328" y="17780"/>
                      <a:pt x="2016553" y="26670"/>
                      <a:pt x="2015282" y="28575"/>
                    </a:cubicBezTo>
                    <a:cubicBezTo>
                      <a:pt x="2014013" y="31115"/>
                      <a:pt x="1998138" y="19050"/>
                      <a:pt x="1998773" y="27305"/>
                    </a:cubicBezTo>
                    <a:cubicBezTo>
                      <a:pt x="2000042" y="42545"/>
                      <a:pt x="2022903" y="33655"/>
                      <a:pt x="2028617" y="37465"/>
                    </a:cubicBezTo>
                    <a:cubicBezTo>
                      <a:pt x="2029888" y="38735"/>
                      <a:pt x="2026078" y="43815"/>
                      <a:pt x="2026713" y="45085"/>
                    </a:cubicBezTo>
                    <a:cubicBezTo>
                      <a:pt x="2030523" y="45085"/>
                      <a:pt x="2033063" y="46355"/>
                      <a:pt x="2032428" y="45720"/>
                    </a:cubicBezTo>
                    <a:cubicBezTo>
                      <a:pt x="2030523" y="45720"/>
                      <a:pt x="2027348" y="46355"/>
                      <a:pt x="2026713" y="45085"/>
                    </a:cubicBezTo>
                    <a:cubicBezTo>
                      <a:pt x="2026713" y="45085"/>
                      <a:pt x="2026713" y="45085"/>
                      <a:pt x="2026713" y="45085"/>
                    </a:cubicBezTo>
                    <a:cubicBezTo>
                      <a:pt x="2020363" y="44450"/>
                      <a:pt x="2010838" y="45720"/>
                      <a:pt x="2017823" y="56515"/>
                    </a:cubicBezTo>
                    <a:cubicBezTo>
                      <a:pt x="2019092" y="58420"/>
                      <a:pt x="2012742" y="57150"/>
                      <a:pt x="2010203" y="57150"/>
                    </a:cubicBezTo>
                    <a:cubicBezTo>
                      <a:pt x="1998138" y="58420"/>
                      <a:pt x="1998138" y="69850"/>
                      <a:pt x="2000678" y="76200"/>
                    </a:cubicBezTo>
                    <a:cubicBezTo>
                      <a:pt x="2001948" y="80645"/>
                      <a:pt x="2017188" y="78740"/>
                      <a:pt x="2014013" y="82550"/>
                    </a:cubicBezTo>
                    <a:lnTo>
                      <a:pt x="1998138" y="78740"/>
                    </a:lnTo>
                    <a:cubicBezTo>
                      <a:pt x="1981628" y="81915"/>
                      <a:pt x="1998138" y="97790"/>
                      <a:pt x="2002582" y="101600"/>
                    </a:cubicBezTo>
                    <a:cubicBezTo>
                      <a:pt x="2008298" y="106045"/>
                      <a:pt x="1987342" y="99695"/>
                      <a:pt x="1983532" y="100965"/>
                    </a:cubicBezTo>
                    <a:cubicBezTo>
                      <a:pt x="1979723" y="102235"/>
                      <a:pt x="1962578" y="129540"/>
                      <a:pt x="1958132" y="121285"/>
                    </a:cubicBezTo>
                    <a:cubicBezTo>
                      <a:pt x="1952417" y="110490"/>
                      <a:pt x="1972738" y="88900"/>
                      <a:pt x="1966388" y="79375"/>
                    </a:cubicBezTo>
                    <a:cubicBezTo>
                      <a:pt x="1965117" y="76835"/>
                      <a:pt x="1961307" y="77470"/>
                      <a:pt x="1958767" y="77470"/>
                    </a:cubicBezTo>
                    <a:cubicBezTo>
                      <a:pt x="1955592" y="77470"/>
                      <a:pt x="1950513" y="83185"/>
                      <a:pt x="1949242" y="80010"/>
                    </a:cubicBezTo>
                    <a:cubicBezTo>
                      <a:pt x="1947973" y="75565"/>
                      <a:pt x="1961942" y="71120"/>
                      <a:pt x="1964482" y="69215"/>
                    </a:cubicBezTo>
                    <a:cubicBezTo>
                      <a:pt x="1972103" y="62230"/>
                      <a:pt x="1968292" y="31750"/>
                      <a:pt x="1966388" y="30480"/>
                    </a:cubicBezTo>
                    <a:cubicBezTo>
                      <a:pt x="1952417" y="20955"/>
                      <a:pt x="1931463" y="64135"/>
                      <a:pt x="1926382" y="69850"/>
                    </a:cubicBezTo>
                    <a:cubicBezTo>
                      <a:pt x="1921938" y="74930"/>
                      <a:pt x="1921938" y="80645"/>
                      <a:pt x="1917492" y="88265"/>
                    </a:cubicBezTo>
                    <a:cubicBezTo>
                      <a:pt x="1908603" y="104140"/>
                      <a:pt x="1888917" y="114935"/>
                      <a:pt x="1878757" y="130175"/>
                    </a:cubicBezTo>
                    <a:cubicBezTo>
                      <a:pt x="1870503" y="142240"/>
                      <a:pt x="1890188" y="132080"/>
                      <a:pt x="1885742" y="140335"/>
                    </a:cubicBezTo>
                    <a:cubicBezTo>
                      <a:pt x="1881298" y="148590"/>
                      <a:pt x="1864153" y="173355"/>
                      <a:pt x="1858438" y="173355"/>
                    </a:cubicBezTo>
                    <a:cubicBezTo>
                      <a:pt x="1856532" y="173355"/>
                      <a:pt x="1853992" y="175260"/>
                      <a:pt x="1853357" y="173990"/>
                    </a:cubicBezTo>
                    <a:cubicBezTo>
                      <a:pt x="1852723" y="171450"/>
                      <a:pt x="1853357" y="169545"/>
                      <a:pt x="1852088" y="168910"/>
                    </a:cubicBezTo>
                    <a:cubicBezTo>
                      <a:pt x="1850817" y="168275"/>
                      <a:pt x="1847007" y="189865"/>
                      <a:pt x="1841928" y="172085"/>
                    </a:cubicBezTo>
                    <a:cubicBezTo>
                      <a:pt x="1836213" y="153035"/>
                      <a:pt x="1855898" y="151765"/>
                      <a:pt x="1860342" y="139700"/>
                    </a:cubicBezTo>
                    <a:cubicBezTo>
                      <a:pt x="1865423" y="125730"/>
                      <a:pt x="1844467" y="149225"/>
                      <a:pt x="1850817" y="130175"/>
                    </a:cubicBezTo>
                    <a:cubicBezTo>
                      <a:pt x="1855898" y="115570"/>
                      <a:pt x="1862248" y="132715"/>
                      <a:pt x="1862882" y="118745"/>
                    </a:cubicBezTo>
                    <a:cubicBezTo>
                      <a:pt x="1862882" y="116840"/>
                      <a:pt x="1866692" y="114935"/>
                      <a:pt x="1864788" y="113665"/>
                    </a:cubicBezTo>
                    <a:cubicBezTo>
                      <a:pt x="1862882" y="111760"/>
                      <a:pt x="1849548" y="113030"/>
                      <a:pt x="1847007" y="112395"/>
                    </a:cubicBezTo>
                    <a:cubicBezTo>
                      <a:pt x="1841292" y="111125"/>
                      <a:pt x="1854628" y="111760"/>
                      <a:pt x="1853992" y="108585"/>
                    </a:cubicBezTo>
                    <a:cubicBezTo>
                      <a:pt x="1852723" y="101600"/>
                      <a:pt x="1910507" y="51435"/>
                      <a:pt x="1909873" y="48895"/>
                    </a:cubicBezTo>
                    <a:cubicBezTo>
                      <a:pt x="1907332" y="38735"/>
                      <a:pt x="1878757" y="57785"/>
                      <a:pt x="1874948" y="56515"/>
                    </a:cubicBezTo>
                    <a:cubicBezTo>
                      <a:pt x="1871773" y="55245"/>
                      <a:pt x="1883203" y="40640"/>
                      <a:pt x="1866057" y="36830"/>
                    </a:cubicBezTo>
                    <a:cubicBezTo>
                      <a:pt x="1862882" y="36195"/>
                      <a:pt x="1867963" y="43180"/>
                      <a:pt x="1869232" y="46990"/>
                    </a:cubicBezTo>
                    <a:cubicBezTo>
                      <a:pt x="1870503" y="50800"/>
                      <a:pt x="1862248" y="68580"/>
                      <a:pt x="1859073" y="65405"/>
                    </a:cubicBezTo>
                    <a:cubicBezTo>
                      <a:pt x="1857167" y="63500"/>
                      <a:pt x="1859073" y="45085"/>
                      <a:pt x="1851453" y="45085"/>
                    </a:cubicBezTo>
                    <a:cubicBezTo>
                      <a:pt x="1837482" y="45720"/>
                      <a:pt x="1843832" y="43180"/>
                      <a:pt x="1843832" y="43180"/>
                    </a:cubicBezTo>
                    <a:cubicBezTo>
                      <a:pt x="1841928" y="26035"/>
                      <a:pt x="1834307" y="57785"/>
                      <a:pt x="1826688" y="49530"/>
                    </a:cubicBezTo>
                    <a:cubicBezTo>
                      <a:pt x="1826053" y="48895"/>
                      <a:pt x="1819703" y="29845"/>
                      <a:pt x="1808273" y="40640"/>
                    </a:cubicBezTo>
                    <a:cubicBezTo>
                      <a:pt x="1798748" y="49530"/>
                      <a:pt x="1819703" y="53340"/>
                      <a:pt x="1819067" y="55245"/>
                    </a:cubicBezTo>
                    <a:cubicBezTo>
                      <a:pt x="1818432" y="62230"/>
                      <a:pt x="1807638" y="53340"/>
                      <a:pt x="1812082" y="68580"/>
                    </a:cubicBezTo>
                    <a:cubicBezTo>
                      <a:pt x="1812717" y="70485"/>
                      <a:pt x="1807638" y="67310"/>
                      <a:pt x="1805732" y="66675"/>
                    </a:cubicBezTo>
                    <a:cubicBezTo>
                      <a:pt x="1798113" y="64135"/>
                      <a:pt x="1791763" y="50800"/>
                      <a:pt x="1784142" y="62865"/>
                    </a:cubicBezTo>
                    <a:cubicBezTo>
                      <a:pt x="1772078" y="81280"/>
                      <a:pt x="1834307" y="73660"/>
                      <a:pt x="1821607" y="93980"/>
                    </a:cubicBezTo>
                    <a:cubicBezTo>
                      <a:pt x="1815257" y="103505"/>
                      <a:pt x="1795573" y="74930"/>
                      <a:pt x="1787317" y="88265"/>
                    </a:cubicBezTo>
                    <a:cubicBezTo>
                      <a:pt x="1786048" y="90170"/>
                      <a:pt x="1786682" y="93345"/>
                      <a:pt x="1786682" y="95885"/>
                    </a:cubicBezTo>
                    <a:cubicBezTo>
                      <a:pt x="1786682" y="96520"/>
                      <a:pt x="1787317" y="97790"/>
                      <a:pt x="1786682" y="98425"/>
                    </a:cubicBezTo>
                    <a:cubicBezTo>
                      <a:pt x="1783507" y="102870"/>
                      <a:pt x="1774617" y="104140"/>
                      <a:pt x="1774617" y="109220"/>
                    </a:cubicBezTo>
                    <a:cubicBezTo>
                      <a:pt x="1774617" y="114935"/>
                      <a:pt x="1786682" y="111760"/>
                      <a:pt x="1790492" y="116205"/>
                    </a:cubicBezTo>
                    <a:cubicBezTo>
                      <a:pt x="1791763" y="118110"/>
                      <a:pt x="1796842" y="121285"/>
                      <a:pt x="1794303" y="121285"/>
                    </a:cubicBezTo>
                    <a:cubicBezTo>
                      <a:pt x="1758742" y="123190"/>
                      <a:pt x="1785413" y="97155"/>
                      <a:pt x="1737788" y="132715"/>
                    </a:cubicBezTo>
                    <a:cubicBezTo>
                      <a:pt x="1734613" y="135255"/>
                      <a:pt x="1726992" y="139065"/>
                      <a:pt x="1728263" y="145415"/>
                    </a:cubicBezTo>
                    <a:cubicBezTo>
                      <a:pt x="1728898" y="149225"/>
                      <a:pt x="1741598" y="144145"/>
                      <a:pt x="1739692" y="147320"/>
                    </a:cubicBezTo>
                    <a:cubicBezTo>
                      <a:pt x="1737788" y="151130"/>
                      <a:pt x="1732707" y="151130"/>
                      <a:pt x="1733978" y="158115"/>
                    </a:cubicBezTo>
                    <a:cubicBezTo>
                      <a:pt x="1734613" y="160655"/>
                      <a:pt x="1728898" y="158750"/>
                      <a:pt x="1726992" y="159385"/>
                    </a:cubicBezTo>
                    <a:cubicBezTo>
                      <a:pt x="1704132" y="163195"/>
                      <a:pt x="1730803" y="173355"/>
                      <a:pt x="1722548" y="179705"/>
                    </a:cubicBezTo>
                    <a:cubicBezTo>
                      <a:pt x="1718738" y="182245"/>
                      <a:pt x="1709213" y="178435"/>
                      <a:pt x="1708578" y="182880"/>
                    </a:cubicBezTo>
                    <a:cubicBezTo>
                      <a:pt x="1707307" y="189865"/>
                      <a:pt x="1735248" y="190500"/>
                      <a:pt x="1735882" y="192405"/>
                    </a:cubicBezTo>
                    <a:cubicBezTo>
                      <a:pt x="1736517" y="193675"/>
                      <a:pt x="1721278" y="206375"/>
                      <a:pt x="1720007" y="206375"/>
                    </a:cubicBezTo>
                    <a:cubicBezTo>
                      <a:pt x="1720007" y="206375"/>
                      <a:pt x="1726357" y="195580"/>
                      <a:pt x="1719373" y="195580"/>
                    </a:cubicBezTo>
                    <a:cubicBezTo>
                      <a:pt x="1713657" y="195580"/>
                      <a:pt x="1711117" y="205105"/>
                      <a:pt x="1705403" y="206375"/>
                    </a:cubicBezTo>
                    <a:cubicBezTo>
                      <a:pt x="1705403" y="206375"/>
                      <a:pt x="1701592" y="193040"/>
                      <a:pt x="1690798" y="165100"/>
                    </a:cubicBezTo>
                    <a:cubicBezTo>
                      <a:pt x="1690798" y="165100"/>
                      <a:pt x="1686353" y="164465"/>
                      <a:pt x="1683813" y="164465"/>
                    </a:cubicBezTo>
                    <a:cubicBezTo>
                      <a:pt x="1679367" y="163830"/>
                      <a:pt x="1674923" y="163195"/>
                      <a:pt x="1669842" y="163195"/>
                    </a:cubicBezTo>
                    <a:cubicBezTo>
                      <a:pt x="1667303" y="163195"/>
                      <a:pt x="1664763" y="163830"/>
                      <a:pt x="1662223" y="163195"/>
                    </a:cubicBezTo>
                    <a:cubicBezTo>
                      <a:pt x="1660317" y="162560"/>
                      <a:pt x="1650792" y="155575"/>
                      <a:pt x="1646982" y="158750"/>
                    </a:cubicBezTo>
                    <a:cubicBezTo>
                      <a:pt x="1637457" y="165100"/>
                      <a:pt x="1643173" y="172085"/>
                      <a:pt x="1649523" y="173990"/>
                    </a:cubicBezTo>
                    <a:cubicBezTo>
                      <a:pt x="1652698" y="175260"/>
                      <a:pt x="1662857" y="179070"/>
                      <a:pt x="1659048" y="179070"/>
                    </a:cubicBezTo>
                    <a:cubicBezTo>
                      <a:pt x="1659048" y="179070"/>
                      <a:pt x="1645078" y="173990"/>
                      <a:pt x="1645078" y="173990"/>
                    </a:cubicBezTo>
                    <a:cubicBezTo>
                      <a:pt x="1622853" y="172085"/>
                      <a:pt x="1646982" y="170815"/>
                      <a:pt x="1640632" y="153035"/>
                    </a:cubicBezTo>
                    <a:cubicBezTo>
                      <a:pt x="1639998" y="151130"/>
                      <a:pt x="1636188" y="153035"/>
                      <a:pt x="1634282" y="153035"/>
                    </a:cubicBezTo>
                    <a:cubicBezTo>
                      <a:pt x="1632378" y="153035"/>
                      <a:pt x="1629203" y="151765"/>
                      <a:pt x="1627932" y="153035"/>
                    </a:cubicBezTo>
                    <a:cubicBezTo>
                      <a:pt x="1627298" y="153670"/>
                      <a:pt x="1608882" y="181610"/>
                      <a:pt x="1616503" y="147955"/>
                    </a:cubicBezTo>
                    <a:cubicBezTo>
                      <a:pt x="1617773" y="141605"/>
                      <a:pt x="1604438" y="153670"/>
                      <a:pt x="1601263" y="158750"/>
                    </a:cubicBezTo>
                    <a:cubicBezTo>
                      <a:pt x="1599992" y="160655"/>
                      <a:pt x="1614598" y="173990"/>
                      <a:pt x="1606978" y="173990"/>
                    </a:cubicBezTo>
                    <a:cubicBezTo>
                      <a:pt x="1603803" y="173990"/>
                      <a:pt x="1603803" y="168275"/>
                      <a:pt x="1601898" y="166370"/>
                    </a:cubicBezTo>
                    <a:cubicBezTo>
                      <a:pt x="1598088" y="162560"/>
                      <a:pt x="1586657" y="150495"/>
                      <a:pt x="1583482" y="148590"/>
                    </a:cubicBezTo>
                    <a:cubicBezTo>
                      <a:pt x="1578403" y="145415"/>
                      <a:pt x="1579038" y="163830"/>
                      <a:pt x="1578403" y="164465"/>
                    </a:cubicBezTo>
                    <a:cubicBezTo>
                      <a:pt x="1575863" y="167005"/>
                      <a:pt x="1575228" y="157480"/>
                      <a:pt x="1572053" y="156845"/>
                    </a:cubicBezTo>
                    <a:cubicBezTo>
                      <a:pt x="1569513" y="156210"/>
                      <a:pt x="1555542" y="162560"/>
                      <a:pt x="1555542" y="167640"/>
                    </a:cubicBezTo>
                    <a:cubicBezTo>
                      <a:pt x="1555542" y="172720"/>
                      <a:pt x="1575863" y="170815"/>
                      <a:pt x="1577132" y="172720"/>
                    </a:cubicBezTo>
                    <a:cubicBezTo>
                      <a:pt x="1579673" y="175260"/>
                      <a:pt x="1573957" y="180340"/>
                      <a:pt x="1575863" y="182880"/>
                    </a:cubicBezTo>
                    <a:cubicBezTo>
                      <a:pt x="1582848" y="191135"/>
                      <a:pt x="1614598" y="186055"/>
                      <a:pt x="1624757" y="179070"/>
                    </a:cubicBezTo>
                    <a:cubicBezTo>
                      <a:pt x="1627298" y="177165"/>
                      <a:pt x="1621582" y="185420"/>
                      <a:pt x="1618407" y="187325"/>
                    </a:cubicBezTo>
                    <a:cubicBezTo>
                      <a:pt x="1617138" y="187960"/>
                      <a:pt x="1624123" y="191135"/>
                      <a:pt x="1626028" y="192405"/>
                    </a:cubicBezTo>
                    <a:cubicBezTo>
                      <a:pt x="1629203" y="193675"/>
                      <a:pt x="1621582" y="198120"/>
                      <a:pt x="1621582" y="201930"/>
                    </a:cubicBezTo>
                    <a:cubicBezTo>
                      <a:pt x="1624123" y="220345"/>
                      <a:pt x="1611423" y="182880"/>
                      <a:pt x="1609517" y="208915"/>
                    </a:cubicBezTo>
                    <a:cubicBezTo>
                      <a:pt x="1608248" y="224790"/>
                      <a:pt x="1613963" y="221615"/>
                      <a:pt x="1621582" y="229870"/>
                    </a:cubicBezTo>
                    <a:cubicBezTo>
                      <a:pt x="1624123" y="232410"/>
                      <a:pt x="1628567" y="238125"/>
                      <a:pt x="1626028" y="240030"/>
                    </a:cubicBezTo>
                    <a:cubicBezTo>
                      <a:pt x="1619042" y="245110"/>
                      <a:pt x="1615867" y="233680"/>
                      <a:pt x="1608882" y="224790"/>
                    </a:cubicBezTo>
                    <a:cubicBezTo>
                      <a:pt x="1601898" y="215265"/>
                      <a:pt x="1591103" y="220980"/>
                      <a:pt x="1585388" y="212090"/>
                    </a:cubicBezTo>
                    <a:cubicBezTo>
                      <a:pt x="1580942" y="205105"/>
                      <a:pt x="1580307" y="193040"/>
                      <a:pt x="1564432" y="196850"/>
                    </a:cubicBezTo>
                    <a:cubicBezTo>
                      <a:pt x="1560623" y="197485"/>
                      <a:pt x="1553638" y="205740"/>
                      <a:pt x="1555542" y="210185"/>
                    </a:cubicBezTo>
                    <a:cubicBezTo>
                      <a:pt x="1556813" y="213995"/>
                      <a:pt x="1568878" y="213360"/>
                      <a:pt x="1565703" y="215265"/>
                    </a:cubicBezTo>
                    <a:cubicBezTo>
                      <a:pt x="1544113" y="230505"/>
                      <a:pt x="1541573" y="233680"/>
                      <a:pt x="1541573" y="233680"/>
                    </a:cubicBezTo>
                    <a:cubicBezTo>
                      <a:pt x="1525698" y="228600"/>
                      <a:pt x="1543478" y="215900"/>
                      <a:pt x="1541573" y="212725"/>
                    </a:cubicBezTo>
                    <a:cubicBezTo>
                      <a:pt x="1532682" y="200025"/>
                      <a:pt x="1525063" y="231140"/>
                      <a:pt x="1524428" y="231140"/>
                    </a:cubicBezTo>
                    <a:cubicBezTo>
                      <a:pt x="1521888" y="233680"/>
                      <a:pt x="1500298" y="236220"/>
                      <a:pt x="1499663" y="236855"/>
                    </a:cubicBezTo>
                    <a:cubicBezTo>
                      <a:pt x="1497757" y="240030"/>
                      <a:pt x="1504742" y="243205"/>
                      <a:pt x="1504742" y="247650"/>
                    </a:cubicBezTo>
                    <a:cubicBezTo>
                      <a:pt x="1504742" y="251460"/>
                      <a:pt x="1497757" y="254635"/>
                      <a:pt x="1499663" y="258445"/>
                    </a:cubicBezTo>
                    <a:cubicBezTo>
                      <a:pt x="1499663" y="258445"/>
                      <a:pt x="1512998" y="266065"/>
                      <a:pt x="1512998" y="266065"/>
                    </a:cubicBezTo>
                    <a:cubicBezTo>
                      <a:pt x="1517442" y="269875"/>
                      <a:pt x="1530778" y="280035"/>
                      <a:pt x="1525063" y="278765"/>
                    </a:cubicBezTo>
                    <a:cubicBezTo>
                      <a:pt x="1516173" y="276860"/>
                      <a:pt x="1508553" y="262255"/>
                      <a:pt x="1500298" y="266065"/>
                    </a:cubicBezTo>
                    <a:cubicBezTo>
                      <a:pt x="1492042" y="269875"/>
                      <a:pt x="1492042" y="292100"/>
                      <a:pt x="1485057" y="297815"/>
                    </a:cubicBezTo>
                    <a:cubicBezTo>
                      <a:pt x="1479978" y="301625"/>
                      <a:pt x="1471723" y="302260"/>
                      <a:pt x="1465373" y="308610"/>
                    </a:cubicBezTo>
                    <a:lnTo>
                      <a:pt x="1459023" y="319405"/>
                    </a:lnTo>
                    <a:cubicBezTo>
                      <a:pt x="1447592" y="319405"/>
                      <a:pt x="1476803" y="295910"/>
                      <a:pt x="1477438" y="295275"/>
                    </a:cubicBezTo>
                    <a:cubicBezTo>
                      <a:pt x="1494582" y="272415"/>
                      <a:pt x="1499028" y="210185"/>
                      <a:pt x="1485057" y="205740"/>
                    </a:cubicBezTo>
                    <a:cubicBezTo>
                      <a:pt x="1478707" y="203835"/>
                      <a:pt x="1486328" y="224155"/>
                      <a:pt x="1479978" y="224155"/>
                    </a:cubicBezTo>
                    <a:cubicBezTo>
                      <a:pt x="1474263" y="224155"/>
                      <a:pt x="1476167" y="212090"/>
                      <a:pt x="1476167" y="210820"/>
                    </a:cubicBezTo>
                    <a:cubicBezTo>
                      <a:pt x="1475532" y="209550"/>
                      <a:pt x="1465373" y="241300"/>
                      <a:pt x="1460928" y="236855"/>
                    </a:cubicBezTo>
                    <a:cubicBezTo>
                      <a:pt x="1458388" y="234315"/>
                      <a:pt x="1473628" y="217170"/>
                      <a:pt x="1459657" y="231775"/>
                    </a:cubicBezTo>
                    <a:cubicBezTo>
                      <a:pt x="1429178" y="262890"/>
                      <a:pt x="1462832" y="254635"/>
                      <a:pt x="1466007" y="264160"/>
                    </a:cubicBezTo>
                    <a:cubicBezTo>
                      <a:pt x="1467913" y="269875"/>
                      <a:pt x="1453942" y="259080"/>
                      <a:pt x="1447592" y="260350"/>
                    </a:cubicBezTo>
                    <a:cubicBezTo>
                      <a:pt x="1437432" y="262890"/>
                      <a:pt x="1441878" y="288925"/>
                      <a:pt x="1427907" y="294640"/>
                    </a:cubicBezTo>
                    <a:cubicBezTo>
                      <a:pt x="1424098" y="296545"/>
                      <a:pt x="1435528" y="288290"/>
                      <a:pt x="1435528" y="283845"/>
                    </a:cubicBezTo>
                    <a:cubicBezTo>
                      <a:pt x="1436798" y="274320"/>
                      <a:pt x="1448228" y="236855"/>
                      <a:pt x="1436798" y="231140"/>
                    </a:cubicBezTo>
                    <a:cubicBezTo>
                      <a:pt x="1422828" y="223520"/>
                      <a:pt x="1373932" y="248920"/>
                      <a:pt x="1380917" y="267335"/>
                    </a:cubicBezTo>
                    <a:cubicBezTo>
                      <a:pt x="1382188" y="271145"/>
                      <a:pt x="1417748" y="267335"/>
                      <a:pt x="1405682" y="275590"/>
                    </a:cubicBezTo>
                    <a:cubicBezTo>
                      <a:pt x="1403142" y="276860"/>
                      <a:pt x="1401873" y="270510"/>
                      <a:pt x="1399332" y="270510"/>
                    </a:cubicBezTo>
                    <a:cubicBezTo>
                      <a:pt x="1391713" y="269240"/>
                      <a:pt x="1379648" y="277495"/>
                      <a:pt x="1384728" y="286385"/>
                    </a:cubicBezTo>
                    <a:cubicBezTo>
                      <a:pt x="1399332" y="310515"/>
                      <a:pt x="1406317" y="280670"/>
                      <a:pt x="1419653" y="318770"/>
                    </a:cubicBezTo>
                    <a:cubicBezTo>
                      <a:pt x="1420288" y="320675"/>
                      <a:pt x="1425367" y="323215"/>
                      <a:pt x="1423463" y="323850"/>
                    </a:cubicBezTo>
                    <a:cubicBezTo>
                      <a:pt x="1415842" y="328930"/>
                      <a:pt x="1407588" y="316865"/>
                      <a:pt x="1403778" y="315595"/>
                    </a:cubicBezTo>
                    <a:cubicBezTo>
                      <a:pt x="1383457" y="309245"/>
                      <a:pt x="1417113" y="319405"/>
                      <a:pt x="1413303" y="307975"/>
                    </a:cubicBezTo>
                    <a:cubicBezTo>
                      <a:pt x="1409492" y="297815"/>
                      <a:pt x="1400603" y="304800"/>
                      <a:pt x="1393617" y="302260"/>
                    </a:cubicBezTo>
                    <a:cubicBezTo>
                      <a:pt x="1382188" y="297815"/>
                      <a:pt x="1379013" y="274955"/>
                      <a:pt x="1373298" y="270510"/>
                    </a:cubicBezTo>
                    <a:cubicBezTo>
                      <a:pt x="1370757" y="268605"/>
                      <a:pt x="1346628" y="271145"/>
                      <a:pt x="1343453" y="274955"/>
                    </a:cubicBezTo>
                    <a:cubicBezTo>
                      <a:pt x="1333928" y="285750"/>
                      <a:pt x="1364407" y="301625"/>
                      <a:pt x="1372663" y="304800"/>
                    </a:cubicBezTo>
                    <a:cubicBezTo>
                      <a:pt x="1377107" y="306070"/>
                      <a:pt x="1388538" y="309245"/>
                      <a:pt x="1384728" y="313055"/>
                    </a:cubicBezTo>
                    <a:cubicBezTo>
                      <a:pt x="1383457" y="314325"/>
                      <a:pt x="1363773" y="302260"/>
                      <a:pt x="1358692" y="307340"/>
                    </a:cubicBezTo>
                    <a:cubicBezTo>
                      <a:pt x="1356153" y="309880"/>
                      <a:pt x="1363138" y="318135"/>
                      <a:pt x="1359963" y="318135"/>
                    </a:cubicBezTo>
                    <a:cubicBezTo>
                      <a:pt x="1356788" y="318135"/>
                      <a:pt x="1352342" y="301625"/>
                      <a:pt x="1349803" y="302260"/>
                    </a:cubicBezTo>
                    <a:lnTo>
                      <a:pt x="1347898" y="314325"/>
                    </a:lnTo>
                    <a:cubicBezTo>
                      <a:pt x="1347898" y="314325"/>
                      <a:pt x="1331388" y="264160"/>
                      <a:pt x="1318688" y="285750"/>
                    </a:cubicBezTo>
                    <a:cubicBezTo>
                      <a:pt x="1316782" y="288925"/>
                      <a:pt x="1320592" y="292735"/>
                      <a:pt x="1319957" y="296545"/>
                    </a:cubicBezTo>
                    <a:cubicBezTo>
                      <a:pt x="1319323" y="300990"/>
                      <a:pt x="1300273" y="316865"/>
                      <a:pt x="1304717" y="320040"/>
                    </a:cubicBezTo>
                    <a:cubicBezTo>
                      <a:pt x="1307257" y="321945"/>
                      <a:pt x="1311703" y="318770"/>
                      <a:pt x="1313607" y="320040"/>
                    </a:cubicBezTo>
                    <a:cubicBezTo>
                      <a:pt x="1316782" y="321945"/>
                      <a:pt x="1308528" y="327660"/>
                      <a:pt x="1310432" y="330835"/>
                    </a:cubicBezTo>
                    <a:cubicBezTo>
                      <a:pt x="1311703" y="332740"/>
                      <a:pt x="1316148" y="331470"/>
                      <a:pt x="1316782" y="333375"/>
                    </a:cubicBezTo>
                    <a:cubicBezTo>
                      <a:pt x="1317417" y="335280"/>
                      <a:pt x="1312973" y="333375"/>
                      <a:pt x="1311067" y="333375"/>
                    </a:cubicBezTo>
                    <a:cubicBezTo>
                      <a:pt x="1309163" y="333375"/>
                      <a:pt x="1307257" y="332740"/>
                      <a:pt x="1305353" y="333375"/>
                    </a:cubicBezTo>
                    <a:cubicBezTo>
                      <a:pt x="1299003" y="334645"/>
                      <a:pt x="1280588" y="337820"/>
                      <a:pt x="1276142" y="340360"/>
                    </a:cubicBezTo>
                    <a:cubicBezTo>
                      <a:pt x="1272967" y="342265"/>
                      <a:pt x="1267888" y="360045"/>
                      <a:pt x="1267253" y="363855"/>
                    </a:cubicBezTo>
                    <a:cubicBezTo>
                      <a:pt x="1267253" y="369570"/>
                      <a:pt x="1248838" y="348615"/>
                      <a:pt x="1258998" y="371475"/>
                    </a:cubicBezTo>
                    <a:cubicBezTo>
                      <a:pt x="1260903" y="375920"/>
                      <a:pt x="1268523" y="368935"/>
                      <a:pt x="1272967" y="367665"/>
                    </a:cubicBezTo>
                    <a:cubicBezTo>
                      <a:pt x="1275507" y="367030"/>
                      <a:pt x="1290748" y="371475"/>
                      <a:pt x="1290748" y="374650"/>
                    </a:cubicBezTo>
                    <a:cubicBezTo>
                      <a:pt x="1290748" y="379095"/>
                      <a:pt x="1293288" y="365760"/>
                      <a:pt x="1261538" y="381635"/>
                    </a:cubicBezTo>
                    <a:cubicBezTo>
                      <a:pt x="1254553" y="385445"/>
                      <a:pt x="1295192" y="391795"/>
                      <a:pt x="1286303" y="395605"/>
                    </a:cubicBezTo>
                    <a:cubicBezTo>
                      <a:pt x="1275507" y="400685"/>
                      <a:pt x="1260903" y="372110"/>
                      <a:pt x="1248203" y="391160"/>
                    </a:cubicBezTo>
                    <a:cubicBezTo>
                      <a:pt x="1242488" y="400050"/>
                      <a:pt x="1267253" y="403225"/>
                      <a:pt x="1272332" y="406400"/>
                    </a:cubicBezTo>
                    <a:cubicBezTo>
                      <a:pt x="1274238" y="407670"/>
                      <a:pt x="1279317" y="410210"/>
                      <a:pt x="1277413" y="412115"/>
                    </a:cubicBezTo>
                    <a:cubicBezTo>
                      <a:pt x="1272332" y="417195"/>
                      <a:pt x="1250107" y="399415"/>
                      <a:pt x="1243123" y="400050"/>
                    </a:cubicBezTo>
                    <a:cubicBezTo>
                      <a:pt x="1226613" y="402590"/>
                      <a:pt x="1236138" y="413385"/>
                      <a:pt x="1236138" y="413385"/>
                    </a:cubicBezTo>
                    <a:cubicBezTo>
                      <a:pt x="1226613" y="416560"/>
                      <a:pt x="1228517" y="403860"/>
                      <a:pt x="1222167" y="401955"/>
                    </a:cubicBezTo>
                    <a:cubicBezTo>
                      <a:pt x="1212007" y="399415"/>
                      <a:pt x="1185338" y="409575"/>
                      <a:pt x="1190417" y="422275"/>
                    </a:cubicBezTo>
                    <a:cubicBezTo>
                      <a:pt x="1191053" y="424180"/>
                      <a:pt x="1194228" y="426720"/>
                      <a:pt x="1192957" y="427990"/>
                    </a:cubicBezTo>
                    <a:cubicBezTo>
                      <a:pt x="1163113" y="450215"/>
                      <a:pt x="1208832" y="435610"/>
                      <a:pt x="1222167" y="434340"/>
                    </a:cubicBezTo>
                    <a:cubicBezTo>
                      <a:pt x="1225342" y="434340"/>
                      <a:pt x="1231057" y="436880"/>
                      <a:pt x="1229788" y="440055"/>
                    </a:cubicBezTo>
                    <a:cubicBezTo>
                      <a:pt x="1228517" y="442595"/>
                      <a:pt x="1222167" y="442595"/>
                      <a:pt x="1222803" y="445135"/>
                    </a:cubicBezTo>
                    <a:cubicBezTo>
                      <a:pt x="1224707" y="451485"/>
                      <a:pt x="1260267" y="428625"/>
                      <a:pt x="1264713" y="430530"/>
                    </a:cubicBezTo>
                    <a:cubicBezTo>
                      <a:pt x="1272332" y="433070"/>
                      <a:pt x="1258363" y="442595"/>
                      <a:pt x="1258998" y="443865"/>
                    </a:cubicBezTo>
                    <a:cubicBezTo>
                      <a:pt x="1262173" y="448310"/>
                      <a:pt x="1286303" y="445770"/>
                      <a:pt x="1290748" y="455930"/>
                    </a:cubicBezTo>
                    <a:cubicBezTo>
                      <a:pt x="1291382" y="457835"/>
                      <a:pt x="1252013" y="444500"/>
                      <a:pt x="1250742" y="449580"/>
                    </a:cubicBezTo>
                    <a:cubicBezTo>
                      <a:pt x="1249473" y="455930"/>
                      <a:pt x="1272967" y="461010"/>
                      <a:pt x="1266617" y="461010"/>
                    </a:cubicBezTo>
                    <a:cubicBezTo>
                      <a:pt x="1257728" y="461010"/>
                      <a:pt x="1242488" y="443230"/>
                      <a:pt x="1237407" y="457200"/>
                    </a:cubicBezTo>
                    <a:cubicBezTo>
                      <a:pt x="1233598" y="466725"/>
                      <a:pt x="1261538" y="476250"/>
                      <a:pt x="1246932" y="490220"/>
                    </a:cubicBezTo>
                    <a:lnTo>
                      <a:pt x="1247567" y="476885"/>
                    </a:lnTo>
                    <a:cubicBezTo>
                      <a:pt x="1241217" y="463550"/>
                      <a:pt x="1229153" y="454660"/>
                      <a:pt x="1215817" y="461010"/>
                    </a:cubicBezTo>
                    <a:cubicBezTo>
                      <a:pt x="1213278" y="462280"/>
                      <a:pt x="1209467" y="466725"/>
                      <a:pt x="1207563" y="464820"/>
                    </a:cubicBezTo>
                    <a:cubicBezTo>
                      <a:pt x="1205657" y="462915"/>
                      <a:pt x="1212642" y="459740"/>
                      <a:pt x="1212007" y="456565"/>
                    </a:cubicBezTo>
                    <a:cubicBezTo>
                      <a:pt x="1210103" y="448310"/>
                      <a:pt x="1169463" y="449580"/>
                      <a:pt x="1166288" y="455295"/>
                    </a:cubicBezTo>
                    <a:cubicBezTo>
                      <a:pt x="1164382" y="459105"/>
                      <a:pt x="1201848" y="483235"/>
                      <a:pt x="1203753" y="494030"/>
                    </a:cubicBezTo>
                    <a:cubicBezTo>
                      <a:pt x="1204388" y="498475"/>
                      <a:pt x="1195498" y="490855"/>
                      <a:pt x="1191688" y="488315"/>
                    </a:cubicBezTo>
                    <a:cubicBezTo>
                      <a:pt x="1185973" y="483235"/>
                      <a:pt x="1161207" y="455295"/>
                      <a:pt x="1152317" y="464820"/>
                    </a:cubicBezTo>
                    <a:cubicBezTo>
                      <a:pt x="1151048" y="466725"/>
                      <a:pt x="1147238" y="467995"/>
                      <a:pt x="1147873" y="469900"/>
                    </a:cubicBezTo>
                    <a:cubicBezTo>
                      <a:pt x="1150413" y="476885"/>
                      <a:pt x="1152953" y="472440"/>
                      <a:pt x="1152953" y="480695"/>
                    </a:cubicBezTo>
                    <a:cubicBezTo>
                      <a:pt x="1152953" y="480695"/>
                      <a:pt x="1157398" y="480695"/>
                      <a:pt x="1159938" y="481330"/>
                    </a:cubicBezTo>
                    <a:cubicBezTo>
                      <a:pt x="1166288" y="481330"/>
                      <a:pt x="1175178" y="480060"/>
                      <a:pt x="1177717" y="481965"/>
                    </a:cubicBezTo>
                    <a:cubicBezTo>
                      <a:pt x="1180257" y="484505"/>
                      <a:pt x="1182163" y="486410"/>
                      <a:pt x="1180257" y="486410"/>
                    </a:cubicBezTo>
                    <a:cubicBezTo>
                      <a:pt x="1178988" y="485775"/>
                      <a:pt x="1156763" y="490855"/>
                      <a:pt x="1163748" y="500380"/>
                    </a:cubicBezTo>
                    <a:cubicBezTo>
                      <a:pt x="1166288" y="504190"/>
                      <a:pt x="1191688" y="492125"/>
                      <a:pt x="1197403" y="504825"/>
                    </a:cubicBezTo>
                    <a:cubicBezTo>
                      <a:pt x="1199307" y="508635"/>
                      <a:pt x="1163113" y="492125"/>
                      <a:pt x="1168828" y="509270"/>
                    </a:cubicBezTo>
                    <a:cubicBezTo>
                      <a:pt x="1169463" y="511175"/>
                      <a:pt x="1172638" y="510540"/>
                      <a:pt x="1173907" y="511175"/>
                    </a:cubicBezTo>
                    <a:cubicBezTo>
                      <a:pt x="1187242" y="514985"/>
                      <a:pt x="1173907" y="509270"/>
                      <a:pt x="1176448" y="518160"/>
                    </a:cubicBezTo>
                    <a:cubicBezTo>
                      <a:pt x="1179623" y="528320"/>
                      <a:pt x="1182798" y="528320"/>
                      <a:pt x="1174542" y="531495"/>
                    </a:cubicBezTo>
                    <a:cubicBezTo>
                      <a:pt x="1170732" y="533400"/>
                      <a:pt x="1174542" y="539750"/>
                      <a:pt x="1174542" y="539750"/>
                    </a:cubicBezTo>
                    <a:cubicBezTo>
                      <a:pt x="1176448" y="542290"/>
                      <a:pt x="1181528" y="551180"/>
                      <a:pt x="1179623" y="548005"/>
                    </a:cubicBezTo>
                    <a:cubicBezTo>
                      <a:pt x="1175178" y="541020"/>
                      <a:pt x="1160573" y="540385"/>
                      <a:pt x="1156128" y="533400"/>
                    </a:cubicBezTo>
                    <a:cubicBezTo>
                      <a:pt x="1156128" y="533400"/>
                      <a:pt x="1155492" y="519430"/>
                      <a:pt x="1155492" y="519430"/>
                    </a:cubicBezTo>
                    <a:cubicBezTo>
                      <a:pt x="1155492" y="519430"/>
                      <a:pt x="1142792" y="508000"/>
                      <a:pt x="1142792" y="508000"/>
                    </a:cubicBezTo>
                    <a:cubicBezTo>
                      <a:pt x="1142792" y="504825"/>
                      <a:pt x="1150413" y="481965"/>
                      <a:pt x="1145967" y="475615"/>
                    </a:cubicBezTo>
                    <a:cubicBezTo>
                      <a:pt x="1137078" y="462280"/>
                      <a:pt x="1136442" y="495300"/>
                      <a:pt x="1120567" y="498475"/>
                    </a:cubicBezTo>
                    <a:cubicBezTo>
                      <a:pt x="1119932" y="499110"/>
                      <a:pt x="1118663" y="499110"/>
                      <a:pt x="1120567" y="498475"/>
                    </a:cubicBezTo>
                    <a:cubicBezTo>
                      <a:pt x="1120567" y="498475"/>
                      <a:pt x="1120567" y="498475"/>
                      <a:pt x="1120567" y="498475"/>
                    </a:cubicBezTo>
                    <a:cubicBezTo>
                      <a:pt x="1121203" y="497840"/>
                      <a:pt x="1121838" y="495300"/>
                      <a:pt x="1119298" y="490220"/>
                    </a:cubicBezTo>
                    <a:cubicBezTo>
                      <a:pt x="1118028" y="487680"/>
                      <a:pt x="1114853" y="482600"/>
                      <a:pt x="1112948" y="484505"/>
                    </a:cubicBezTo>
                    <a:cubicBezTo>
                      <a:pt x="1111678" y="485775"/>
                      <a:pt x="1105963" y="490855"/>
                      <a:pt x="1104692" y="492125"/>
                    </a:cubicBezTo>
                    <a:cubicBezTo>
                      <a:pt x="1103423" y="493395"/>
                      <a:pt x="1102788" y="490855"/>
                      <a:pt x="1100882" y="488950"/>
                    </a:cubicBezTo>
                    <a:cubicBezTo>
                      <a:pt x="1098978" y="487680"/>
                      <a:pt x="1083103" y="503555"/>
                      <a:pt x="1082467" y="504190"/>
                    </a:cubicBezTo>
                    <a:cubicBezTo>
                      <a:pt x="1079928" y="510540"/>
                      <a:pt x="1095167" y="515620"/>
                      <a:pt x="1094532" y="510540"/>
                    </a:cubicBezTo>
                    <a:cubicBezTo>
                      <a:pt x="1090723" y="488950"/>
                      <a:pt x="1116123" y="509270"/>
                      <a:pt x="1124378" y="506730"/>
                    </a:cubicBezTo>
                    <a:cubicBezTo>
                      <a:pt x="1126917" y="506095"/>
                      <a:pt x="1127553" y="500380"/>
                      <a:pt x="1130092" y="501650"/>
                    </a:cubicBezTo>
                    <a:cubicBezTo>
                      <a:pt x="1132632" y="502920"/>
                      <a:pt x="1128188" y="508000"/>
                      <a:pt x="1129457" y="509905"/>
                    </a:cubicBezTo>
                    <a:cubicBezTo>
                      <a:pt x="1130728" y="511810"/>
                      <a:pt x="1138982" y="511175"/>
                      <a:pt x="1137713" y="513080"/>
                    </a:cubicBezTo>
                    <a:cubicBezTo>
                      <a:pt x="1135807" y="514350"/>
                      <a:pt x="1130092" y="528955"/>
                      <a:pt x="1128823" y="528955"/>
                    </a:cubicBezTo>
                    <a:cubicBezTo>
                      <a:pt x="1125013" y="529590"/>
                      <a:pt x="1113582" y="508635"/>
                      <a:pt x="1101517" y="530225"/>
                    </a:cubicBezTo>
                    <a:cubicBezTo>
                      <a:pt x="1101517" y="530860"/>
                      <a:pt x="1101517" y="530860"/>
                      <a:pt x="1100882" y="530860"/>
                    </a:cubicBezTo>
                    <a:cubicBezTo>
                      <a:pt x="1102153" y="526415"/>
                      <a:pt x="1103423" y="518795"/>
                      <a:pt x="1085007" y="526415"/>
                    </a:cubicBezTo>
                    <a:cubicBezTo>
                      <a:pt x="1078657" y="528955"/>
                      <a:pt x="1077388" y="532130"/>
                      <a:pt x="1077388" y="533400"/>
                    </a:cubicBezTo>
                    <a:cubicBezTo>
                      <a:pt x="1077388" y="532765"/>
                      <a:pt x="1076753" y="532130"/>
                      <a:pt x="1076753" y="530860"/>
                    </a:cubicBezTo>
                    <a:cubicBezTo>
                      <a:pt x="1071038" y="516890"/>
                      <a:pt x="1043098" y="532765"/>
                      <a:pt x="1045003" y="534670"/>
                    </a:cubicBezTo>
                    <a:cubicBezTo>
                      <a:pt x="1050082" y="538480"/>
                      <a:pt x="1040557" y="532765"/>
                      <a:pt x="1036748" y="539750"/>
                    </a:cubicBezTo>
                    <a:cubicBezTo>
                      <a:pt x="1036113" y="540385"/>
                      <a:pt x="1037382" y="541655"/>
                      <a:pt x="1038017" y="542290"/>
                    </a:cubicBezTo>
                    <a:cubicBezTo>
                      <a:pt x="1048813" y="557530"/>
                      <a:pt x="1048178" y="535305"/>
                      <a:pt x="1057703" y="549275"/>
                    </a:cubicBezTo>
                    <a:cubicBezTo>
                      <a:pt x="1059607" y="551815"/>
                      <a:pt x="1066592" y="549910"/>
                      <a:pt x="1065957" y="552450"/>
                    </a:cubicBezTo>
                    <a:cubicBezTo>
                      <a:pt x="1065957" y="553085"/>
                      <a:pt x="1019603" y="557530"/>
                      <a:pt x="1040557" y="567055"/>
                    </a:cubicBezTo>
                    <a:cubicBezTo>
                      <a:pt x="1048813" y="570865"/>
                      <a:pt x="1090088" y="542925"/>
                      <a:pt x="1090723" y="545465"/>
                    </a:cubicBezTo>
                    <a:cubicBezTo>
                      <a:pt x="1091992" y="548640"/>
                      <a:pt x="1105963" y="548640"/>
                      <a:pt x="1109138" y="548005"/>
                    </a:cubicBezTo>
                    <a:cubicBezTo>
                      <a:pt x="1111042" y="547370"/>
                      <a:pt x="1114853" y="545465"/>
                      <a:pt x="1114217" y="546735"/>
                    </a:cubicBezTo>
                    <a:cubicBezTo>
                      <a:pt x="1108503" y="556895"/>
                      <a:pt x="1118028" y="547370"/>
                      <a:pt x="1122473" y="560705"/>
                    </a:cubicBezTo>
                    <a:cubicBezTo>
                      <a:pt x="1123107" y="562610"/>
                      <a:pt x="1126282" y="565785"/>
                      <a:pt x="1124378" y="566420"/>
                    </a:cubicBezTo>
                    <a:cubicBezTo>
                      <a:pt x="1120567" y="567055"/>
                      <a:pt x="1096438" y="538480"/>
                      <a:pt x="1089453" y="553720"/>
                    </a:cubicBezTo>
                    <a:cubicBezTo>
                      <a:pt x="1086913" y="559435"/>
                      <a:pt x="1084373" y="555625"/>
                      <a:pt x="1082467" y="556260"/>
                    </a:cubicBezTo>
                    <a:cubicBezTo>
                      <a:pt x="1082467" y="556260"/>
                      <a:pt x="1079292" y="560705"/>
                      <a:pt x="1070403" y="572135"/>
                    </a:cubicBezTo>
                    <a:cubicBezTo>
                      <a:pt x="1066592" y="576580"/>
                      <a:pt x="1082467" y="570230"/>
                      <a:pt x="1088182" y="570230"/>
                    </a:cubicBezTo>
                    <a:cubicBezTo>
                      <a:pt x="1091992" y="570230"/>
                      <a:pt x="1090723" y="577850"/>
                      <a:pt x="1091357" y="578485"/>
                    </a:cubicBezTo>
                    <a:cubicBezTo>
                      <a:pt x="1091357" y="580390"/>
                      <a:pt x="1093263" y="584200"/>
                      <a:pt x="1091992" y="584200"/>
                    </a:cubicBezTo>
                    <a:cubicBezTo>
                      <a:pt x="1091357" y="584200"/>
                      <a:pt x="1065957" y="563245"/>
                      <a:pt x="1074213" y="586105"/>
                    </a:cubicBezTo>
                    <a:cubicBezTo>
                      <a:pt x="1079292" y="600710"/>
                      <a:pt x="1120567" y="581025"/>
                      <a:pt x="1129457" y="583565"/>
                    </a:cubicBezTo>
                    <a:cubicBezTo>
                      <a:pt x="1135173" y="585470"/>
                      <a:pt x="1095167" y="590550"/>
                      <a:pt x="1098342" y="598170"/>
                    </a:cubicBezTo>
                    <a:cubicBezTo>
                      <a:pt x="1098342" y="598170"/>
                      <a:pt x="1111042" y="629920"/>
                      <a:pt x="1104692" y="631825"/>
                    </a:cubicBezTo>
                    <a:cubicBezTo>
                      <a:pt x="1103423" y="632460"/>
                      <a:pt x="1098342" y="593725"/>
                      <a:pt x="1080563" y="594360"/>
                    </a:cubicBezTo>
                    <a:cubicBezTo>
                      <a:pt x="1074848" y="594360"/>
                      <a:pt x="1068498" y="609600"/>
                      <a:pt x="1065957" y="604520"/>
                    </a:cubicBezTo>
                    <a:cubicBezTo>
                      <a:pt x="1064688" y="601980"/>
                      <a:pt x="1066592" y="594360"/>
                      <a:pt x="1066592" y="593725"/>
                    </a:cubicBezTo>
                    <a:cubicBezTo>
                      <a:pt x="1067228" y="591820"/>
                      <a:pt x="1067863" y="587375"/>
                      <a:pt x="1067228" y="585470"/>
                    </a:cubicBezTo>
                    <a:cubicBezTo>
                      <a:pt x="1062782" y="574675"/>
                      <a:pt x="1036113" y="581660"/>
                      <a:pt x="1032938" y="588645"/>
                    </a:cubicBezTo>
                    <a:cubicBezTo>
                      <a:pt x="1027857" y="600075"/>
                      <a:pt x="1055163" y="598805"/>
                      <a:pt x="1058338" y="601345"/>
                    </a:cubicBezTo>
                    <a:cubicBezTo>
                      <a:pt x="1062148" y="603885"/>
                      <a:pt x="1048813" y="601345"/>
                      <a:pt x="1044367" y="603250"/>
                    </a:cubicBezTo>
                    <a:cubicBezTo>
                      <a:pt x="1043098" y="603885"/>
                      <a:pt x="1042463" y="605790"/>
                      <a:pt x="1041192" y="607060"/>
                    </a:cubicBezTo>
                    <a:cubicBezTo>
                      <a:pt x="1034842" y="615315"/>
                      <a:pt x="1038017" y="593725"/>
                      <a:pt x="1023413" y="601980"/>
                    </a:cubicBezTo>
                    <a:cubicBezTo>
                      <a:pt x="1021507" y="603250"/>
                      <a:pt x="1003092" y="624840"/>
                      <a:pt x="1003092" y="625475"/>
                    </a:cubicBezTo>
                    <a:cubicBezTo>
                      <a:pt x="998648" y="636270"/>
                      <a:pt x="1027223" y="624205"/>
                      <a:pt x="1027857" y="624205"/>
                    </a:cubicBezTo>
                    <a:cubicBezTo>
                      <a:pt x="1037382" y="634365"/>
                      <a:pt x="1033573" y="628650"/>
                      <a:pt x="1034207" y="627380"/>
                    </a:cubicBezTo>
                    <a:cubicBezTo>
                      <a:pt x="1036113" y="626110"/>
                      <a:pt x="1038653" y="627380"/>
                      <a:pt x="1041192" y="628015"/>
                    </a:cubicBezTo>
                    <a:cubicBezTo>
                      <a:pt x="1043732" y="628015"/>
                      <a:pt x="1046907" y="629285"/>
                      <a:pt x="1049448" y="628650"/>
                    </a:cubicBezTo>
                    <a:cubicBezTo>
                      <a:pt x="1055163" y="626745"/>
                      <a:pt x="1062148" y="616585"/>
                      <a:pt x="1065323" y="621030"/>
                    </a:cubicBezTo>
                    <a:cubicBezTo>
                      <a:pt x="1072942" y="633730"/>
                      <a:pt x="1059607" y="626745"/>
                      <a:pt x="1057703" y="631825"/>
                    </a:cubicBezTo>
                    <a:cubicBezTo>
                      <a:pt x="1057067" y="633730"/>
                      <a:pt x="1061513" y="633095"/>
                      <a:pt x="1063417" y="633730"/>
                    </a:cubicBezTo>
                    <a:cubicBezTo>
                      <a:pt x="1075482" y="637540"/>
                      <a:pt x="1078023" y="631190"/>
                      <a:pt x="1074213" y="638810"/>
                    </a:cubicBezTo>
                    <a:cubicBezTo>
                      <a:pt x="1073578" y="640080"/>
                      <a:pt x="1075482" y="641350"/>
                      <a:pt x="1076753" y="641985"/>
                    </a:cubicBezTo>
                    <a:cubicBezTo>
                      <a:pt x="1088182" y="642620"/>
                      <a:pt x="1108503" y="635000"/>
                      <a:pt x="1112313" y="649605"/>
                    </a:cubicBezTo>
                    <a:cubicBezTo>
                      <a:pt x="1112948" y="652145"/>
                      <a:pt x="1090088" y="637540"/>
                      <a:pt x="1083738" y="645160"/>
                    </a:cubicBezTo>
                    <a:cubicBezTo>
                      <a:pt x="1082467" y="646430"/>
                      <a:pt x="1086278" y="645160"/>
                      <a:pt x="1086913" y="659130"/>
                    </a:cubicBezTo>
                    <a:cubicBezTo>
                      <a:pt x="1086913" y="661670"/>
                      <a:pt x="1093898" y="663575"/>
                      <a:pt x="1091992" y="664845"/>
                    </a:cubicBezTo>
                    <a:cubicBezTo>
                      <a:pt x="1081832" y="673735"/>
                      <a:pt x="1083103" y="647700"/>
                      <a:pt x="1083103" y="647700"/>
                    </a:cubicBezTo>
                    <a:cubicBezTo>
                      <a:pt x="1079928" y="644525"/>
                      <a:pt x="1055163" y="638810"/>
                      <a:pt x="1053257" y="640080"/>
                    </a:cubicBezTo>
                    <a:cubicBezTo>
                      <a:pt x="1043732" y="646430"/>
                      <a:pt x="1048813" y="646430"/>
                      <a:pt x="1051353" y="654050"/>
                    </a:cubicBezTo>
                    <a:cubicBezTo>
                      <a:pt x="1051988" y="655955"/>
                      <a:pt x="1051353" y="659765"/>
                      <a:pt x="1049448" y="659765"/>
                    </a:cubicBezTo>
                    <a:lnTo>
                      <a:pt x="1041828" y="648335"/>
                    </a:lnTo>
                    <a:cubicBezTo>
                      <a:pt x="1041828" y="643890"/>
                      <a:pt x="1055163" y="639445"/>
                      <a:pt x="1050717" y="637540"/>
                    </a:cubicBezTo>
                    <a:cubicBezTo>
                      <a:pt x="1041828" y="634365"/>
                      <a:pt x="1036748" y="639445"/>
                      <a:pt x="1029128" y="652780"/>
                    </a:cubicBezTo>
                    <a:cubicBezTo>
                      <a:pt x="1027857" y="654685"/>
                      <a:pt x="1028492" y="648335"/>
                      <a:pt x="1026588" y="647065"/>
                    </a:cubicBezTo>
                    <a:cubicBezTo>
                      <a:pt x="1016428" y="640080"/>
                      <a:pt x="1008807" y="645795"/>
                      <a:pt x="1006267" y="642620"/>
                    </a:cubicBezTo>
                    <a:cubicBezTo>
                      <a:pt x="1003092" y="639445"/>
                      <a:pt x="993567" y="647065"/>
                      <a:pt x="994203" y="650240"/>
                    </a:cubicBezTo>
                    <a:cubicBezTo>
                      <a:pt x="994838" y="664845"/>
                      <a:pt x="1018967" y="655320"/>
                      <a:pt x="1014523" y="668020"/>
                    </a:cubicBezTo>
                    <a:cubicBezTo>
                      <a:pt x="1013253" y="672465"/>
                      <a:pt x="998013" y="649605"/>
                      <a:pt x="988488" y="660400"/>
                    </a:cubicBezTo>
                    <a:cubicBezTo>
                      <a:pt x="987217" y="661670"/>
                      <a:pt x="989757" y="664210"/>
                      <a:pt x="989757" y="666115"/>
                    </a:cubicBezTo>
                    <a:cubicBezTo>
                      <a:pt x="989123" y="668020"/>
                      <a:pt x="988488" y="669925"/>
                      <a:pt x="986582" y="671195"/>
                    </a:cubicBezTo>
                    <a:cubicBezTo>
                      <a:pt x="969438" y="683895"/>
                      <a:pt x="984678" y="664210"/>
                      <a:pt x="975153" y="659130"/>
                    </a:cubicBezTo>
                    <a:cubicBezTo>
                      <a:pt x="967532" y="655320"/>
                      <a:pt x="964992" y="666750"/>
                      <a:pt x="963723" y="666750"/>
                    </a:cubicBezTo>
                    <a:cubicBezTo>
                      <a:pt x="954832" y="666115"/>
                      <a:pt x="949753" y="676275"/>
                      <a:pt x="949117" y="676910"/>
                    </a:cubicBezTo>
                    <a:cubicBezTo>
                      <a:pt x="948482" y="676910"/>
                      <a:pt x="926257" y="673735"/>
                      <a:pt x="928163" y="678180"/>
                    </a:cubicBezTo>
                    <a:cubicBezTo>
                      <a:pt x="933878" y="692785"/>
                      <a:pt x="951657" y="693420"/>
                      <a:pt x="963723" y="702945"/>
                    </a:cubicBezTo>
                    <a:cubicBezTo>
                      <a:pt x="971342" y="708660"/>
                      <a:pt x="924988" y="692785"/>
                      <a:pt x="923717" y="699770"/>
                    </a:cubicBezTo>
                    <a:cubicBezTo>
                      <a:pt x="922448" y="704850"/>
                      <a:pt x="943403" y="704850"/>
                      <a:pt x="944038" y="706755"/>
                    </a:cubicBezTo>
                    <a:cubicBezTo>
                      <a:pt x="946578" y="712470"/>
                      <a:pt x="945942" y="708660"/>
                      <a:pt x="949117" y="709930"/>
                    </a:cubicBezTo>
                    <a:cubicBezTo>
                      <a:pt x="952292" y="711200"/>
                      <a:pt x="942132" y="709930"/>
                      <a:pt x="938957" y="711835"/>
                    </a:cubicBezTo>
                    <a:cubicBezTo>
                      <a:pt x="926257" y="720725"/>
                      <a:pt x="898953" y="696595"/>
                      <a:pt x="895142" y="716915"/>
                    </a:cubicBezTo>
                    <a:cubicBezTo>
                      <a:pt x="892603" y="728980"/>
                      <a:pt x="911653" y="721360"/>
                      <a:pt x="912288" y="726440"/>
                    </a:cubicBezTo>
                    <a:cubicBezTo>
                      <a:pt x="912288" y="728345"/>
                      <a:pt x="893238" y="723900"/>
                      <a:pt x="895142" y="733425"/>
                    </a:cubicBezTo>
                    <a:cubicBezTo>
                      <a:pt x="896413" y="740410"/>
                      <a:pt x="905938" y="739140"/>
                      <a:pt x="915463" y="736600"/>
                    </a:cubicBezTo>
                    <a:cubicBezTo>
                      <a:pt x="915463" y="735965"/>
                      <a:pt x="915463" y="735965"/>
                      <a:pt x="916098" y="735330"/>
                    </a:cubicBezTo>
                    <a:cubicBezTo>
                      <a:pt x="942132" y="723265"/>
                      <a:pt x="929432" y="732155"/>
                      <a:pt x="915463" y="736600"/>
                    </a:cubicBezTo>
                    <a:cubicBezTo>
                      <a:pt x="916732" y="739775"/>
                      <a:pt x="939592" y="745490"/>
                      <a:pt x="933878" y="745490"/>
                    </a:cubicBezTo>
                    <a:cubicBezTo>
                      <a:pt x="922448" y="744855"/>
                      <a:pt x="918638" y="737235"/>
                      <a:pt x="905938" y="740410"/>
                    </a:cubicBezTo>
                    <a:cubicBezTo>
                      <a:pt x="900857" y="741680"/>
                      <a:pt x="896413" y="742950"/>
                      <a:pt x="899588" y="751205"/>
                    </a:cubicBezTo>
                    <a:cubicBezTo>
                      <a:pt x="900857" y="754380"/>
                      <a:pt x="911653" y="752475"/>
                      <a:pt x="909113" y="755015"/>
                    </a:cubicBezTo>
                    <a:cubicBezTo>
                      <a:pt x="898317" y="763905"/>
                      <a:pt x="896413" y="739775"/>
                      <a:pt x="886253" y="739140"/>
                    </a:cubicBezTo>
                    <a:cubicBezTo>
                      <a:pt x="883713" y="739140"/>
                      <a:pt x="879267" y="737870"/>
                      <a:pt x="879267" y="740410"/>
                    </a:cubicBezTo>
                    <a:cubicBezTo>
                      <a:pt x="878632" y="745490"/>
                      <a:pt x="893873" y="756285"/>
                      <a:pt x="890063" y="762000"/>
                    </a:cubicBezTo>
                    <a:cubicBezTo>
                      <a:pt x="888157" y="765175"/>
                      <a:pt x="867838" y="767080"/>
                      <a:pt x="876092" y="774700"/>
                    </a:cubicBezTo>
                    <a:cubicBezTo>
                      <a:pt x="890698" y="788670"/>
                      <a:pt x="903398" y="763270"/>
                      <a:pt x="912923" y="774700"/>
                    </a:cubicBezTo>
                    <a:cubicBezTo>
                      <a:pt x="914192" y="775970"/>
                      <a:pt x="917367" y="778510"/>
                      <a:pt x="915463" y="779780"/>
                    </a:cubicBezTo>
                    <a:cubicBezTo>
                      <a:pt x="913557" y="780415"/>
                      <a:pt x="898953" y="788035"/>
                      <a:pt x="898953" y="788035"/>
                    </a:cubicBezTo>
                    <a:cubicBezTo>
                      <a:pt x="914192" y="783590"/>
                      <a:pt x="943403" y="793115"/>
                      <a:pt x="951023" y="789305"/>
                    </a:cubicBezTo>
                    <a:cubicBezTo>
                      <a:pt x="956103" y="786765"/>
                      <a:pt x="966263" y="776605"/>
                      <a:pt x="971342" y="782320"/>
                    </a:cubicBezTo>
                    <a:cubicBezTo>
                      <a:pt x="973248" y="784860"/>
                      <a:pt x="965628" y="785495"/>
                      <a:pt x="963088" y="786765"/>
                    </a:cubicBezTo>
                    <a:cubicBezTo>
                      <a:pt x="960548" y="788035"/>
                      <a:pt x="958642" y="789305"/>
                      <a:pt x="957373" y="789940"/>
                    </a:cubicBezTo>
                    <a:cubicBezTo>
                      <a:pt x="961182" y="788035"/>
                      <a:pt x="966898" y="786130"/>
                      <a:pt x="956103" y="795020"/>
                    </a:cubicBezTo>
                    <a:cubicBezTo>
                      <a:pt x="948482" y="801370"/>
                      <a:pt x="926892" y="790575"/>
                      <a:pt x="923717" y="796290"/>
                    </a:cubicBezTo>
                    <a:cubicBezTo>
                      <a:pt x="923717" y="795020"/>
                      <a:pt x="922448" y="793750"/>
                      <a:pt x="919273" y="792480"/>
                    </a:cubicBezTo>
                    <a:cubicBezTo>
                      <a:pt x="916732" y="790575"/>
                      <a:pt x="851963" y="808355"/>
                      <a:pt x="847517" y="810895"/>
                    </a:cubicBezTo>
                    <a:cubicBezTo>
                      <a:pt x="845613" y="812165"/>
                      <a:pt x="841803" y="812165"/>
                      <a:pt x="841803" y="814070"/>
                    </a:cubicBezTo>
                    <a:cubicBezTo>
                      <a:pt x="841167" y="828675"/>
                      <a:pt x="867838" y="813435"/>
                      <a:pt x="871648" y="814070"/>
                    </a:cubicBezTo>
                    <a:cubicBezTo>
                      <a:pt x="873553" y="814070"/>
                      <a:pt x="861488" y="829310"/>
                      <a:pt x="861488" y="829945"/>
                    </a:cubicBezTo>
                    <a:cubicBezTo>
                      <a:pt x="861488" y="831215"/>
                      <a:pt x="886253" y="847090"/>
                      <a:pt x="880538" y="848995"/>
                    </a:cubicBezTo>
                    <a:cubicBezTo>
                      <a:pt x="864028" y="854075"/>
                      <a:pt x="860217" y="821055"/>
                      <a:pt x="839263" y="839470"/>
                    </a:cubicBezTo>
                    <a:cubicBezTo>
                      <a:pt x="823388" y="853440"/>
                      <a:pt x="847517" y="855980"/>
                      <a:pt x="841167" y="862330"/>
                    </a:cubicBezTo>
                    <a:cubicBezTo>
                      <a:pt x="839898" y="863600"/>
                      <a:pt x="829103" y="854710"/>
                      <a:pt x="826563" y="866775"/>
                    </a:cubicBezTo>
                    <a:cubicBezTo>
                      <a:pt x="825928" y="869950"/>
                      <a:pt x="838628" y="885190"/>
                      <a:pt x="839898" y="885190"/>
                    </a:cubicBezTo>
                    <a:cubicBezTo>
                      <a:pt x="841803" y="885190"/>
                      <a:pt x="846882" y="888365"/>
                      <a:pt x="844342" y="888365"/>
                    </a:cubicBezTo>
                    <a:cubicBezTo>
                      <a:pt x="826563" y="890270"/>
                      <a:pt x="833548" y="868045"/>
                      <a:pt x="823388" y="869315"/>
                    </a:cubicBezTo>
                    <a:cubicBezTo>
                      <a:pt x="818307" y="869950"/>
                      <a:pt x="801798" y="887095"/>
                      <a:pt x="806878" y="893445"/>
                    </a:cubicBezTo>
                    <a:cubicBezTo>
                      <a:pt x="808148" y="894715"/>
                      <a:pt x="811957" y="892175"/>
                      <a:pt x="812592" y="894080"/>
                    </a:cubicBezTo>
                    <a:cubicBezTo>
                      <a:pt x="813228" y="895985"/>
                      <a:pt x="809417" y="897255"/>
                      <a:pt x="809417" y="899160"/>
                    </a:cubicBezTo>
                    <a:cubicBezTo>
                      <a:pt x="810053" y="916305"/>
                      <a:pt x="820213" y="894715"/>
                      <a:pt x="822753" y="894715"/>
                    </a:cubicBezTo>
                    <a:cubicBezTo>
                      <a:pt x="827198" y="895350"/>
                      <a:pt x="824023" y="894715"/>
                      <a:pt x="827198" y="895350"/>
                    </a:cubicBezTo>
                    <a:cubicBezTo>
                      <a:pt x="830373" y="895350"/>
                      <a:pt x="829738" y="901065"/>
                      <a:pt x="829103" y="904240"/>
                    </a:cubicBezTo>
                    <a:cubicBezTo>
                      <a:pt x="826563" y="915670"/>
                      <a:pt x="825292" y="915035"/>
                      <a:pt x="842438" y="919480"/>
                    </a:cubicBezTo>
                    <a:cubicBezTo>
                      <a:pt x="846882" y="920750"/>
                      <a:pt x="831642" y="917575"/>
                      <a:pt x="829103" y="921385"/>
                    </a:cubicBezTo>
                    <a:cubicBezTo>
                      <a:pt x="827198" y="923925"/>
                      <a:pt x="842438" y="936625"/>
                      <a:pt x="831642" y="938530"/>
                    </a:cubicBezTo>
                    <a:cubicBezTo>
                      <a:pt x="820213" y="940435"/>
                      <a:pt x="821482" y="928370"/>
                      <a:pt x="813228" y="935355"/>
                    </a:cubicBezTo>
                    <a:cubicBezTo>
                      <a:pt x="811323" y="936625"/>
                      <a:pt x="807513" y="937895"/>
                      <a:pt x="808782" y="939165"/>
                    </a:cubicBezTo>
                    <a:cubicBezTo>
                      <a:pt x="810053" y="941070"/>
                      <a:pt x="815132" y="934720"/>
                      <a:pt x="814498" y="936625"/>
                    </a:cubicBezTo>
                    <a:cubicBezTo>
                      <a:pt x="814498" y="937260"/>
                      <a:pt x="794813" y="947420"/>
                      <a:pt x="796082" y="947420"/>
                    </a:cubicBezTo>
                    <a:cubicBezTo>
                      <a:pt x="821482" y="949960"/>
                      <a:pt x="834182" y="951230"/>
                      <a:pt x="833548" y="952500"/>
                    </a:cubicBezTo>
                    <a:cubicBezTo>
                      <a:pt x="832913" y="953770"/>
                      <a:pt x="813863" y="952500"/>
                      <a:pt x="811957" y="952500"/>
                    </a:cubicBezTo>
                    <a:cubicBezTo>
                      <a:pt x="808148" y="952500"/>
                      <a:pt x="815132" y="951230"/>
                      <a:pt x="813863" y="962025"/>
                    </a:cubicBezTo>
                    <a:cubicBezTo>
                      <a:pt x="813863" y="962660"/>
                      <a:pt x="791638" y="962025"/>
                      <a:pt x="804338" y="969645"/>
                    </a:cubicBezTo>
                    <a:cubicBezTo>
                      <a:pt x="811957" y="974725"/>
                      <a:pt x="842438" y="951230"/>
                      <a:pt x="842438" y="953135"/>
                    </a:cubicBezTo>
                    <a:cubicBezTo>
                      <a:pt x="838628" y="979170"/>
                      <a:pt x="801798" y="970280"/>
                      <a:pt x="785923" y="982345"/>
                    </a:cubicBezTo>
                    <a:cubicBezTo>
                      <a:pt x="784653" y="983615"/>
                      <a:pt x="785288" y="986155"/>
                      <a:pt x="784653" y="988060"/>
                    </a:cubicBezTo>
                    <a:cubicBezTo>
                      <a:pt x="782748" y="995045"/>
                      <a:pt x="772588" y="979170"/>
                      <a:pt x="765603" y="977900"/>
                    </a:cubicBezTo>
                    <a:cubicBezTo>
                      <a:pt x="754807" y="975360"/>
                      <a:pt x="753538" y="990600"/>
                      <a:pt x="750998" y="993775"/>
                    </a:cubicBezTo>
                    <a:cubicBezTo>
                      <a:pt x="744648" y="1002030"/>
                      <a:pt x="726232" y="988695"/>
                      <a:pt x="721153" y="996315"/>
                    </a:cubicBezTo>
                    <a:cubicBezTo>
                      <a:pt x="719248" y="999490"/>
                      <a:pt x="704642" y="995045"/>
                      <a:pt x="699563" y="1008380"/>
                    </a:cubicBezTo>
                    <a:cubicBezTo>
                      <a:pt x="697023" y="1014730"/>
                      <a:pt x="698292" y="1013460"/>
                      <a:pt x="698928" y="1014095"/>
                    </a:cubicBezTo>
                    <a:cubicBezTo>
                      <a:pt x="703373" y="1017270"/>
                      <a:pt x="714803" y="1013460"/>
                      <a:pt x="714803" y="1018540"/>
                    </a:cubicBezTo>
                    <a:cubicBezTo>
                      <a:pt x="714803" y="1024890"/>
                      <a:pt x="693213" y="1022985"/>
                      <a:pt x="697657" y="1028065"/>
                    </a:cubicBezTo>
                    <a:cubicBezTo>
                      <a:pt x="698928" y="1029335"/>
                      <a:pt x="701467" y="1027430"/>
                      <a:pt x="703373" y="1027430"/>
                    </a:cubicBezTo>
                    <a:cubicBezTo>
                      <a:pt x="723692" y="1024890"/>
                      <a:pt x="759253" y="978535"/>
                      <a:pt x="785288" y="1002665"/>
                    </a:cubicBezTo>
                    <a:cubicBezTo>
                      <a:pt x="787828" y="1005205"/>
                      <a:pt x="778938" y="998855"/>
                      <a:pt x="775763" y="998855"/>
                    </a:cubicBezTo>
                    <a:cubicBezTo>
                      <a:pt x="764332" y="998220"/>
                      <a:pt x="747188" y="1002665"/>
                      <a:pt x="738298" y="1010920"/>
                    </a:cubicBezTo>
                    <a:cubicBezTo>
                      <a:pt x="737028" y="1012190"/>
                      <a:pt x="738298" y="1014095"/>
                      <a:pt x="740203" y="1014095"/>
                    </a:cubicBezTo>
                    <a:cubicBezTo>
                      <a:pt x="750363" y="1012825"/>
                      <a:pt x="746553" y="1016000"/>
                      <a:pt x="739567" y="1016635"/>
                    </a:cubicBezTo>
                    <a:cubicBezTo>
                      <a:pt x="737663" y="1016635"/>
                      <a:pt x="749092" y="1021715"/>
                      <a:pt x="749092" y="1021715"/>
                    </a:cubicBezTo>
                    <a:cubicBezTo>
                      <a:pt x="750998" y="1022350"/>
                      <a:pt x="745917" y="1023620"/>
                      <a:pt x="744648" y="1024255"/>
                    </a:cubicBezTo>
                    <a:cubicBezTo>
                      <a:pt x="742107" y="1024890"/>
                      <a:pt x="726867" y="1022350"/>
                      <a:pt x="725598" y="1024890"/>
                    </a:cubicBezTo>
                    <a:cubicBezTo>
                      <a:pt x="724963" y="1026795"/>
                      <a:pt x="731313" y="1029335"/>
                      <a:pt x="729407" y="1031240"/>
                    </a:cubicBezTo>
                    <a:cubicBezTo>
                      <a:pt x="727503" y="1033145"/>
                      <a:pt x="702103" y="1025525"/>
                      <a:pt x="710357" y="1046480"/>
                    </a:cubicBezTo>
                    <a:cubicBezTo>
                      <a:pt x="718613" y="1067435"/>
                      <a:pt x="723057" y="1049655"/>
                      <a:pt x="726232" y="1050925"/>
                    </a:cubicBezTo>
                    <a:cubicBezTo>
                      <a:pt x="728138" y="1052195"/>
                      <a:pt x="726867" y="1056005"/>
                      <a:pt x="728773" y="1056640"/>
                    </a:cubicBezTo>
                    <a:cubicBezTo>
                      <a:pt x="732582" y="1058545"/>
                      <a:pt x="742742" y="1053465"/>
                      <a:pt x="742107" y="1057910"/>
                    </a:cubicBezTo>
                    <a:cubicBezTo>
                      <a:pt x="742107" y="1058545"/>
                      <a:pt x="719248" y="1059815"/>
                      <a:pt x="717978" y="1061085"/>
                    </a:cubicBezTo>
                    <a:cubicBezTo>
                      <a:pt x="716707" y="1062990"/>
                      <a:pt x="721788" y="1065530"/>
                      <a:pt x="720517" y="1066800"/>
                    </a:cubicBezTo>
                    <a:cubicBezTo>
                      <a:pt x="717342" y="1070610"/>
                      <a:pt x="698928" y="1073150"/>
                      <a:pt x="719882" y="1075055"/>
                    </a:cubicBezTo>
                    <a:cubicBezTo>
                      <a:pt x="742742" y="1077595"/>
                      <a:pt x="708453" y="1076325"/>
                      <a:pt x="707817" y="1076960"/>
                    </a:cubicBezTo>
                    <a:cubicBezTo>
                      <a:pt x="705913" y="1078230"/>
                      <a:pt x="693848" y="1100455"/>
                      <a:pt x="689403" y="1097915"/>
                    </a:cubicBezTo>
                    <a:cubicBezTo>
                      <a:pt x="688767" y="1097280"/>
                      <a:pt x="700832" y="1080135"/>
                      <a:pt x="700198" y="1078865"/>
                    </a:cubicBezTo>
                    <a:cubicBezTo>
                      <a:pt x="698292" y="1068070"/>
                      <a:pt x="686228" y="1081405"/>
                      <a:pt x="685592" y="1074420"/>
                    </a:cubicBezTo>
                    <a:cubicBezTo>
                      <a:pt x="685592" y="1070610"/>
                      <a:pt x="678607" y="1047750"/>
                      <a:pt x="670988" y="1047115"/>
                    </a:cubicBezTo>
                    <a:cubicBezTo>
                      <a:pt x="662098" y="1045845"/>
                      <a:pt x="669717" y="1057910"/>
                      <a:pt x="668448" y="1066800"/>
                    </a:cubicBezTo>
                    <a:cubicBezTo>
                      <a:pt x="668448" y="1067435"/>
                      <a:pt x="640507" y="1064895"/>
                      <a:pt x="639873" y="1069340"/>
                    </a:cubicBezTo>
                    <a:cubicBezTo>
                      <a:pt x="639873" y="1070610"/>
                      <a:pt x="660192" y="1078865"/>
                      <a:pt x="655748" y="1085850"/>
                    </a:cubicBezTo>
                    <a:cubicBezTo>
                      <a:pt x="655113" y="1087120"/>
                      <a:pt x="641142" y="1076325"/>
                      <a:pt x="640507" y="1075690"/>
                    </a:cubicBezTo>
                    <a:cubicBezTo>
                      <a:pt x="638603" y="1073785"/>
                      <a:pt x="627807" y="1069975"/>
                      <a:pt x="625903" y="1071245"/>
                    </a:cubicBezTo>
                    <a:cubicBezTo>
                      <a:pt x="613838" y="1078230"/>
                      <a:pt x="627173" y="1075055"/>
                      <a:pt x="625903" y="1085850"/>
                    </a:cubicBezTo>
                    <a:cubicBezTo>
                      <a:pt x="625267" y="1089660"/>
                      <a:pt x="617013" y="1099820"/>
                      <a:pt x="613838" y="1101725"/>
                    </a:cubicBezTo>
                    <a:cubicBezTo>
                      <a:pt x="611932" y="1102995"/>
                      <a:pt x="605582" y="1095375"/>
                      <a:pt x="600503" y="1102995"/>
                    </a:cubicBezTo>
                    <a:cubicBezTo>
                      <a:pt x="597963" y="1106805"/>
                      <a:pt x="613838" y="1111885"/>
                      <a:pt x="610028" y="1113155"/>
                    </a:cubicBezTo>
                    <a:cubicBezTo>
                      <a:pt x="607488" y="1113790"/>
                      <a:pt x="596692" y="1108710"/>
                      <a:pt x="594153" y="1108075"/>
                    </a:cubicBezTo>
                    <a:cubicBezTo>
                      <a:pt x="592882" y="1108075"/>
                      <a:pt x="592248" y="1109345"/>
                      <a:pt x="592248" y="1110615"/>
                    </a:cubicBezTo>
                    <a:cubicBezTo>
                      <a:pt x="592882" y="1119505"/>
                      <a:pt x="594788" y="1115695"/>
                      <a:pt x="588438" y="1118870"/>
                    </a:cubicBezTo>
                    <a:cubicBezTo>
                      <a:pt x="587167" y="1119505"/>
                      <a:pt x="585898" y="1120775"/>
                      <a:pt x="586532" y="1121410"/>
                    </a:cubicBezTo>
                    <a:cubicBezTo>
                      <a:pt x="588438" y="1123315"/>
                      <a:pt x="592248" y="1122680"/>
                      <a:pt x="593517" y="1125220"/>
                    </a:cubicBezTo>
                    <a:cubicBezTo>
                      <a:pt x="596057" y="1129665"/>
                      <a:pt x="583357" y="1122680"/>
                      <a:pt x="578913" y="1120775"/>
                    </a:cubicBezTo>
                    <a:cubicBezTo>
                      <a:pt x="575738" y="1118870"/>
                      <a:pt x="577642" y="1128395"/>
                      <a:pt x="577642" y="1132205"/>
                    </a:cubicBezTo>
                    <a:cubicBezTo>
                      <a:pt x="576373" y="1141730"/>
                      <a:pt x="566213" y="1143000"/>
                      <a:pt x="567482" y="1154430"/>
                    </a:cubicBezTo>
                    <a:cubicBezTo>
                      <a:pt x="567482" y="1155065"/>
                      <a:pt x="585263" y="1145540"/>
                      <a:pt x="588438" y="1154430"/>
                    </a:cubicBezTo>
                    <a:cubicBezTo>
                      <a:pt x="589073" y="1156335"/>
                      <a:pt x="583992" y="1155065"/>
                      <a:pt x="581453" y="1155065"/>
                    </a:cubicBezTo>
                    <a:cubicBezTo>
                      <a:pt x="576373" y="1155700"/>
                      <a:pt x="552878" y="1158240"/>
                      <a:pt x="552878" y="1158875"/>
                    </a:cubicBezTo>
                    <a:cubicBezTo>
                      <a:pt x="553513" y="1160780"/>
                      <a:pt x="559228" y="1160145"/>
                      <a:pt x="558592" y="1162685"/>
                    </a:cubicBezTo>
                    <a:cubicBezTo>
                      <a:pt x="556688" y="1169035"/>
                      <a:pt x="530653" y="1164590"/>
                      <a:pt x="528113" y="1176020"/>
                    </a:cubicBezTo>
                    <a:cubicBezTo>
                      <a:pt x="526207" y="1183640"/>
                      <a:pt x="526842" y="1177925"/>
                      <a:pt x="527478" y="1193165"/>
                    </a:cubicBezTo>
                    <a:cubicBezTo>
                      <a:pt x="527478" y="1196340"/>
                      <a:pt x="532557" y="1188720"/>
                      <a:pt x="535732" y="1188085"/>
                    </a:cubicBezTo>
                    <a:cubicBezTo>
                      <a:pt x="547163" y="1185545"/>
                      <a:pt x="550973" y="1188085"/>
                      <a:pt x="560498" y="1182370"/>
                    </a:cubicBezTo>
                    <a:cubicBezTo>
                      <a:pt x="576373" y="1172845"/>
                      <a:pt x="562403" y="1184275"/>
                      <a:pt x="577007" y="1181735"/>
                    </a:cubicBezTo>
                    <a:cubicBezTo>
                      <a:pt x="579548" y="1181100"/>
                      <a:pt x="572563" y="1184910"/>
                      <a:pt x="570657" y="1186180"/>
                    </a:cubicBezTo>
                    <a:cubicBezTo>
                      <a:pt x="567482" y="1188720"/>
                      <a:pt x="545892" y="1192530"/>
                      <a:pt x="546528" y="1195070"/>
                    </a:cubicBezTo>
                    <a:cubicBezTo>
                      <a:pt x="547163" y="1200150"/>
                      <a:pt x="553513" y="1224280"/>
                      <a:pt x="560498" y="1228725"/>
                    </a:cubicBezTo>
                    <a:cubicBezTo>
                      <a:pt x="568117" y="1233805"/>
                      <a:pt x="662732" y="1190625"/>
                      <a:pt x="666542" y="1179830"/>
                    </a:cubicBezTo>
                    <a:cubicBezTo>
                      <a:pt x="673528" y="1157605"/>
                      <a:pt x="624632" y="1177290"/>
                      <a:pt x="626538" y="1175385"/>
                    </a:cubicBezTo>
                    <a:cubicBezTo>
                      <a:pt x="634157" y="1165225"/>
                      <a:pt x="661463" y="1160145"/>
                      <a:pt x="672892" y="1154430"/>
                    </a:cubicBezTo>
                    <a:cubicBezTo>
                      <a:pt x="673528" y="1153795"/>
                      <a:pt x="678607" y="1148715"/>
                      <a:pt x="684323" y="1143635"/>
                    </a:cubicBezTo>
                    <a:cubicBezTo>
                      <a:pt x="683688" y="1140460"/>
                      <a:pt x="686228" y="1139825"/>
                      <a:pt x="688767" y="1139190"/>
                    </a:cubicBezTo>
                    <a:cubicBezTo>
                      <a:pt x="693213" y="1135380"/>
                      <a:pt x="696388" y="1132840"/>
                      <a:pt x="695753" y="1136015"/>
                    </a:cubicBezTo>
                    <a:cubicBezTo>
                      <a:pt x="695117" y="1138555"/>
                      <a:pt x="691942" y="1138555"/>
                      <a:pt x="688767" y="1139190"/>
                    </a:cubicBezTo>
                    <a:cubicBezTo>
                      <a:pt x="687498" y="1140460"/>
                      <a:pt x="685592" y="1141730"/>
                      <a:pt x="684323" y="1143635"/>
                    </a:cubicBezTo>
                    <a:cubicBezTo>
                      <a:pt x="684323" y="1144270"/>
                      <a:pt x="684957" y="1145540"/>
                      <a:pt x="686228" y="1146810"/>
                    </a:cubicBezTo>
                    <a:cubicBezTo>
                      <a:pt x="688132" y="1149350"/>
                      <a:pt x="712263" y="1151255"/>
                      <a:pt x="707817" y="1155065"/>
                    </a:cubicBezTo>
                    <a:cubicBezTo>
                      <a:pt x="699563" y="1161415"/>
                      <a:pt x="665273" y="1160145"/>
                      <a:pt x="669082" y="1177290"/>
                    </a:cubicBezTo>
                    <a:cubicBezTo>
                      <a:pt x="669082" y="1177925"/>
                      <a:pt x="706548" y="1173480"/>
                      <a:pt x="698292" y="1187450"/>
                    </a:cubicBezTo>
                    <a:cubicBezTo>
                      <a:pt x="691942" y="1198245"/>
                      <a:pt x="644953" y="1205865"/>
                      <a:pt x="629713" y="1216025"/>
                    </a:cubicBezTo>
                    <a:cubicBezTo>
                      <a:pt x="627173" y="1217930"/>
                      <a:pt x="621457" y="1223010"/>
                      <a:pt x="623998" y="1224280"/>
                    </a:cubicBezTo>
                    <a:cubicBezTo>
                      <a:pt x="624632" y="1224280"/>
                      <a:pt x="647492" y="1217930"/>
                      <a:pt x="647492" y="1217930"/>
                    </a:cubicBezTo>
                    <a:cubicBezTo>
                      <a:pt x="646857" y="1219200"/>
                      <a:pt x="646223" y="1220470"/>
                      <a:pt x="645588" y="1221105"/>
                    </a:cubicBezTo>
                    <a:cubicBezTo>
                      <a:pt x="646223" y="1221740"/>
                      <a:pt x="646857" y="1223645"/>
                      <a:pt x="646857" y="1226820"/>
                    </a:cubicBezTo>
                    <a:cubicBezTo>
                      <a:pt x="646857" y="1228725"/>
                      <a:pt x="624632" y="1226185"/>
                      <a:pt x="633523" y="1236980"/>
                    </a:cubicBezTo>
                    <a:cubicBezTo>
                      <a:pt x="636063" y="1240155"/>
                      <a:pt x="643682" y="1237615"/>
                      <a:pt x="644953" y="1241425"/>
                    </a:cubicBezTo>
                    <a:cubicBezTo>
                      <a:pt x="646857" y="1245870"/>
                      <a:pt x="637967" y="1249680"/>
                      <a:pt x="633523" y="1249045"/>
                    </a:cubicBezTo>
                    <a:cubicBezTo>
                      <a:pt x="619553" y="1247140"/>
                      <a:pt x="580817" y="1228090"/>
                      <a:pt x="569388" y="1238250"/>
                    </a:cubicBezTo>
                    <a:cubicBezTo>
                      <a:pt x="564307" y="1242060"/>
                      <a:pt x="570023" y="1249045"/>
                      <a:pt x="575738" y="1255395"/>
                    </a:cubicBezTo>
                    <a:cubicBezTo>
                      <a:pt x="577642" y="1256030"/>
                      <a:pt x="578913" y="1256030"/>
                      <a:pt x="580182" y="1257300"/>
                    </a:cubicBezTo>
                    <a:cubicBezTo>
                      <a:pt x="582088" y="1257935"/>
                      <a:pt x="581453" y="1259840"/>
                      <a:pt x="580817" y="1261110"/>
                    </a:cubicBezTo>
                    <a:cubicBezTo>
                      <a:pt x="585898" y="1266190"/>
                      <a:pt x="589073" y="1270000"/>
                      <a:pt x="581453" y="1268730"/>
                    </a:cubicBezTo>
                    <a:cubicBezTo>
                      <a:pt x="576373" y="1268095"/>
                      <a:pt x="579548" y="1264285"/>
                      <a:pt x="580817" y="1261110"/>
                    </a:cubicBezTo>
                    <a:cubicBezTo>
                      <a:pt x="578913" y="1259205"/>
                      <a:pt x="577007" y="1257300"/>
                      <a:pt x="575103" y="1255395"/>
                    </a:cubicBezTo>
                    <a:cubicBezTo>
                      <a:pt x="564942" y="1252220"/>
                      <a:pt x="552878" y="1252855"/>
                      <a:pt x="543353" y="1255395"/>
                    </a:cubicBezTo>
                    <a:cubicBezTo>
                      <a:pt x="540813" y="1256030"/>
                      <a:pt x="547163" y="1252220"/>
                      <a:pt x="548432" y="1250315"/>
                    </a:cubicBezTo>
                    <a:cubicBezTo>
                      <a:pt x="551607" y="1247140"/>
                      <a:pt x="557957" y="1242060"/>
                      <a:pt x="557957" y="1236980"/>
                    </a:cubicBezTo>
                    <a:cubicBezTo>
                      <a:pt x="557957" y="1236345"/>
                      <a:pt x="540813" y="1200150"/>
                      <a:pt x="540178" y="1199515"/>
                    </a:cubicBezTo>
                    <a:cubicBezTo>
                      <a:pt x="526207" y="1193165"/>
                      <a:pt x="526842" y="1211580"/>
                      <a:pt x="524303" y="1214755"/>
                    </a:cubicBezTo>
                    <a:cubicBezTo>
                      <a:pt x="522398" y="1217930"/>
                      <a:pt x="519223" y="1206500"/>
                      <a:pt x="516048" y="1207770"/>
                    </a:cubicBezTo>
                    <a:cubicBezTo>
                      <a:pt x="512873" y="1209040"/>
                      <a:pt x="513507" y="1214120"/>
                      <a:pt x="510332" y="1216025"/>
                    </a:cubicBezTo>
                    <a:cubicBezTo>
                      <a:pt x="509063" y="1216660"/>
                      <a:pt x="506523" y="1216660"/>
                      <a:pt x="505888" y="1215390"/>
                    </a:cubicBezTo>
                    <a:cubicBezTo>
                      <a:pt x="504617" y="1212850"/>
                      <a:pt x="509698" y="1208405"/>
                      <a:pt x="507157" y="1206500"/>
                    </a:cubicBezTo>
                    <a:cubicBezTo>
                      <a:pt x="503982" y="1204595"/>
                      <a:pt x="484932" y="1219835"/>
                      <a:pt x="485567" y="1221105"/>
                    </a:cubicBezTo>
                    <a:cubicBezTo>
                      <a:pt x="493823" y="1237615"/>
                      <a:pt x="484932" y="1217930"/>
                      <a:pt x="484932" y="1235710"/>
                    </a:cubicBezTo>
                    <a:cubicBezTo>
                      <a:pt x="484932" y="1243330"/>
                      <a:pt x="510332" y="1237615"/>
                      <a:pt x="514142" y="1236345"/>
                    </a:cubicBezTo>
                    <a:cubicBezTo>
                      <a:pt x="515413" y="1235710"/>
                      <a:pt x="511603" y="1238250"/>
                      <a:pt x="510332" y="1238885"/>
                    </a:cubicBezTo>
                    <a:cubicBezTo>
                      <a:pt x="503348" y="1242695"/>
                      <a:pt x="498267" y="1240155"/>
                      <a:pt x="490648" y="1242060"/>
                    </a:cubicBezTo>
                    <a:cubicBezTo>
                      <a:pt x="490648" y="1242060"/>
                      <a:pt x="476042" y="1249045"/>
                      <a:pt x="476042" y="1249045"/>
                    </a:cubicBezTo>
                    <a:cubicBezTo>
                      <a:pt x="474773" y="1247775"/>
                      <a:pt x="490013" y="1219200"/>
                      <a:pt x="474138" y="1219200"/>
                    </a:cubicBezTo>
                    <a:cubicBezTo>
                      <a:pt x="470963" y="1219200"/>
                      <a:pt x="466517" y="1233170"/>
                      <a:pt x="460803" y="1229360"/>
                    </a:cubicBezTo>
                    <a:cubicBezTo>
                      <a:pt x="455723" y="1226185"/>
                      <a:pt x="443657" y="1221105"/>
                      <a:pt x="439848" y="1226185"/>
                    </a:cubicBezTo>
                    <a:cubicBezTo>
                      <a:pt x="436038" y="1231900"/>
                      <a:pt x="450642" y="1236345"/>
                      <a:pt x="448738" y="1238885"/>
                    </a:cubicBezTo>
                    <a:cubicBezTo>
                      <a:pt x="444928" y="1244600"/>
                      <a:pt x="427782" y="1233170"/>
                      <a:pt x="426513" y="1245870"/>
                    </a:cubicBezTo>
                    <a:cubicBezTo>
                      <a:pt x="425242" y="1261110"/>
                      <a:pt x="437307" y="1256665"/>
                      <a:pt x="445563" y="1261745"/>
                    </a:cubicBezTo>
                    <a:cubicBezTo>
                      <a:pt x="451278" y="1264920"/>
                      <a:pt x="430957" y="1260475"/>
                      <a:pt x="426513" y="1264920"/>
                    </a:cubicBezTo>
                    <a:cubicBezTo>
                      <a:pt x="422703" y="1269365"/>
                      <a:pt x="431592" y="1277620"/>
                      <a:pt x="430957" y="1277620"/>
                    </a:cubicBezTo>
                    <a:cubicBezTo>
                      <a:pt x="422703" y="1276350"/>
                      <a:pt x="411273" y="1266190"/>
                      <a:pt x="401748" y="1264285"/>
                    </a:cubicBezTo>
                    <a:cubicBezTo>
                      <a:pt x="391588" y="1263015"/>
                      <a:pt x="398573" y="1264285"/>
                      <a:pt x="389048" y="1268095"/>
                    </a:cubicBezTo>
                    <a:cubicBezTo>
                      <a:pt x="388413" y="1268730"/>
                      <a:pt x="389682" y="1269365"/>
                      <a:pt x="389682" y="1270635"/>
                    </a:cubicBezTo>
                    <a:cubicBezTo>
                      <a:pt x="392857" y="1278890"/>
                      <a:pt x="390317" y="1283970"/>
                      <a:pt x="399842" y="1287780"/>
                    </a:cubicBezTo>
                    <a:cubicBezTo>
                      <a:pt x="401748" y="1288415"/>
                      <a:pt x="404288" y="1288415"/>
                      <a:pt x="406828" y="1289050"/>
                    </a:cubicBezTo>
                    <a:cubicBezTo>
                      <a:pt x="409367" y="1289685"/>
                      <a:pt x="413813" y="1287780"/>
                      <a:pt x="413813" y="1290320"/>
                    </a:cubicBezTo>
                    <a:cubicBezTo>
                      <a:pt x="413813" y="1290320"/>
                      <a:pt x="416353" y="1287780"/>
                      <a:pt x="417623" y="1293495"/>
                    </a:cubicBezTo>
                    <a:cubicBezTo>
                      <a:pt x="419528" y="1302385"/>
                      <a:pt x="408732" y="1295400"/>
                      <a:pt x="407463" y="1301115"/>
                    </a:cubicBezTo>
                    <a:cubicBezTo>
                      <a:pt x="406192" y="1308735"/>
                      <a:pt x="425878" y="1320165"/>
                      <a:pt x="429688" y="1327785"/>
                    </a:cubicBezTo>
                    <a:cubicBezTo>
                      <a:pt x="433498" y="1336040"/>
                      <a:pt x="401113" y="1305560"/>
                      <a:pt x="406828" y="1312545"/>
                    </a:cubicBezTo>
                    <a:cubicBezTo>
                      <a:pt x="407463" y="1313180"/>
                      <a:pt x="407463" y="1313180"/>
                      <a:pt x="407463" y="1313815"/>
                    </a:cubicBezTo>
                    <a:cubicBezTo>
                      <a:pt x="406192" y="1313180"/>
                      <a:pt x="404923" y="1312545"/>
                      <a:pt x="403653" y="1312545"/>
                    </a:cubicBezTo>
                    <a:cubicBezTo>
                      <a:pt x="401748" y="1311910"/>
                      <a:pt x="399207" y="1315720"/>
                      <a:pt x="397303" y="1314450"/>
                    </a:cubicBezTo>
                    <a:cubicBezTo>
                      <a:pt x="391588" y="1311275"/>
                      <a:pt x="399842" y="1298575"/>
                      <a:pt x="399842" y="1297305"/>
                    </a:cubicBezTo>
                    <a:cubicBezTo>
                      <a:pt x="399207" y="1292225"/>
                      <a:pt x="385238" y="1287780"/>
                      <a:pt x="383332" y="1283335"/>
                    </a:cubicBezTo>
                    <a:cubicBezTo>
                      <a:pt x="380157" y="1276350"/>
                      <a:pt x="390953" y="1278255"/>
                      <a:pt x="380792" y="1271270"/>
                    </a:cubicBezTo>
                    <a:cubicBezTo>
                      <a:pt x="379523" y="1270635"/>
                      <a:pt x="372538" y="1271905"/>
                      <a:pt x="371267" y="1272540"/>
                    </a:cubicBezTo>
                    <a:cubicBezTo>
                      <a:pt x="366823" y="1276350"/>
                      <a:pt x="356663" y="1280795"/>
                      <a:pt x="359838" y="1285875"/>
                    </a:cubicBezTo>
                    <a:cubicBezTo>
                      <a:pt x="361742" y="1288415"/>
                      <a:pt x="364917" y="1280795"/>
                      <a:pt x="368092" y="1281430"/>
                    </a:cubicBezTo>
                    <a:cubicBezTo>
                      <a:pt x="375078" y="1282700"/>
                      <a:pt x="376982" y="1292860"/>
                      <a:pt x="380792" y="1297940"/>
                    </a:cubicBezTo>
                    <a:cubicBezTo>
                      <a:pt x="389048" y="1308735"/>
                      <a:pt x="375713" y="1314450"/>
                      <a:pt x="387778" y="1322705"/>
                    </a:cubicBezTo>
                    <a:cubicBezTo>
                      <a:pt x="394128" y="1327150"/>
                      <a:pt x="410003" y="1337310"/>
                      <a:pt x="412542" y="1344295"/>
                    </a:cubicBezTo>
                    <a:cubicBezTo>
                      <a:pt x="413813" y="1348105"/>
                      <a:pt x="413813" y="1358265"/>
                      <a:pt x="410638" y="1355725"/>
                    </a:cubicBezTo>
                    <a:cubicBezTo>
                      <a:pt x="406192" y="1351915"/>
                      <a:pt x="410638" y="1346835"/>
                      <a:pt x="406192" y="1343025"/>
                    </a:cubicBezTo>
                    <a:cubicBezTo>
                      <a:pt x="399842" y="1337945"/>
                      <a:pt x="385238" y="1329690"/>
                      <a:pt x="379523" y="1321435"/>
                    </a:cubicBezTo>
                    <a:cubicBezTo>
                      <a:pt x="372538" y="1310640"/>
                      <a:pt x="377617" y="1302385"/>
                      <a:pt x="366823" y="1292860"/>
                    </a:cubicBezTo>
                    <a:cubicBezTo>
                      <a:pt x="363013" y="1289685"/>
                      <a:pt x="357298" y="1298575"/>
                      <a:pt x="352217" y="1296670"/>
                    </a:cubicBezTo>
                    <a:cubicBezTo>
                      <a:pt x="345232" y="1294130"/>
                      <a:pt x="346503" y="1286510"/>
                      <a:pt x="336342" y="1288415"/>
                    </a:cubicBezTo>
                    <a:cubicBezTo>
                      <a:pt x="324278" y="1290320"/>
                      <a:pt x="322373" y="1299845"/>
                      <a:pt x="314753" y="1287780"/>
                    </a:cubicBezTo>
                    <a:cubicBezTo>
                      <a:pt x="302053" y="1266825"/>
                      <a:pt x="293163" y="1278255"/>
                      <a:pt x="276653" y="1284605"/>
                    </a:cubicBezTo>
                    <a:cubicBezTo>
                      <a:pt x="273478" y="1285875"/>
                      <a:pt x="265857" y="1282065"/>
                      <a:pt x="265857" y="1285875"/>
                    </a:cubicBezTo>
                    <a:cubicBezTo>
                      <a:pt x="265857" y="1299845"/>
                      <a:pt x="284273" y="1302385"/>
                      <a:pt x="293163" y="1308100"/>
                    </a:cubicBezTo>
                    <a:cubicBezTo>
                      <a:pt x="290623" y="1307465"/>
                      <a:pt x="288717" y="1307465"/>
                      <a:pt x="286178" y="1306830"/>
                    </a:cubicBezTo>
                    <a:cubicBezTo>
                      <a:pt x="283638" y="1306195"/>
                      <a:pt x="281732" y="1305560"/>
                      <a:pt x="279192" y="1305560"/>
                    </a:cubicBezTo>
                    <a:cubicBezTo>
                      <a:pt x="265857" y="1306195"/>
                      <a:pt x="270303" y="1313815"/>
                      <a:pt x="267128" y="1321435"/>
                    </a:cubicBezTo>
                    <a:cubicBezTo>
                      <a:pt x="263953" y="1327785"/>
                      <a:pt x="309038" y="1317625"/>
                      <a:pt x="322373" y="1316990"/>
                    </a:cubicBezTo>
                    <a:cubicBezTo>
                      <a:pt x="326817" y="1316990"/>
                      <a:pt x="337613" y="1317625"/>
                      <a:pt x="334438" y="1320165"/>
                    </a:cubicBezTo>
                    <a:cubicBezTo>
                      <a:pt x="326817" y="1326515"/>
                      <a:pt x="301417" y="1315720"/>
                      <a:pt x="302688" y="1332865"/>
                    </a:cubicBezTo>
                    <a:cubicBezTo>
                      <a:pt x="302688" y="1334770"/>
                      <a:pt x="306498" y="1333500"/>
                      <a:pt x="309038" y="1334135"/>
                    </a:cubicBezTo>
                    <a:cubicBezTo>
                      <a:pt x="321738" y="1336040"/>
                      <a:pt x="337613" y="1329055"/>
                      <a:pt x="350948" y="1329055"/>
                    </a:cubicBezTo>
                    <a:cubicBezTo>
                      <a:pt x="353488" y="1329055"/>
                      <a:pt x="375078" y="1336675"/>
                      <a:pt x="371903" y="1337945"/>
                    </a:cubicBezTo>
                    <a:cubicBezTo>
                      <a:pt x="363013" y="1340485"/>
                      <a:pt x="343328" y="1330960"/>
                      <a:pt x="323007" y="1336675"/>
                    </a:cubicBezTo>
                    <a:cubicBezTo>
                      <a:pt x="310942" y="1339850"/>
                      <a:pt x="314753" y="1346200"/>
                      <a:pt x="312213" y="1343660"/>
                    </a:cubicBezTo>
                    <a:cubicBezTo>
                      <a:pt x="309038" y="1341120"/>
                      <a:pt x="305228" y="1350645"/>
                      <a:pt x="307132" y="1354455"/>
                    </a:cubicBezTo>
                    <a:cubicBezTo>
                      <a:pt x="300148" y="1348740"/>
                      <a:pt x="287448" y="1339215"/>
                      <a:pt x="283638" y="1339215"/>
                    </a:cubicBezTo>
                    <a:cubicBezTo>
                      <a:pt x="279828" y="1339850"/>
                      <a:pt x="278557" y="1356360"/>
                      <a:pt x="277923" y="1356360"/>
                    </a:cubicBezTo>
                    <a:cubicBezTo>
                      <a:pt x="274748" y="1353820"/>
                      <a:pt x="276653" y="1319530"/>
                      <a:pt x="260142" y="1332865"/>
                    </a:cubicBezTo>
                    <a:cubicBezTo>
                      <a:pt x="258238" y="1334135"/>
                      <a:pt x="262682" y="1336675"/>
                      <a:pt x="262048" y="1339215"/>
                    </a:cubicBezTo>
                    <a:cubicBezTo>
                      <a:pt x="261413" y="1342390"/>
                      <a:pt x="260142" y="1346200"/>
                      <a:pt x="257603" y="1347470"/>
                    </a:cubicBezTo>
                    <a:cubicBezTo>
                      <a:pt x="239188" y="1355090"/>
                      <a:pt x="267128" y="1334135"/>
                      <a:pt x="246173" y="1330960"/>
                    </a:cubicBezTo>
                    <a:cubicBezTo>
                      <a:pt x="236648" y="1329690"/>
                      <a:pt x="233473" y="1341755"/>
                      <a:pt x="231567" y="1343660"/>
                    </a:cubicBezTo>
                    <a:cubicBezTo>
                      <a:pt x="229028" y="1346200"/>
                      <a:pt x="230298" y="1335405"/>
                      <a:pt x="227123" y="1334135"/>
                    </a:cubicBezTo>
                    <a:cubicBezTo>
                      <a:pt x="223313" y="1332230"/>
                      <a:pt x="201723" y="1330325"/>
                      <a:pt x="198548" y="1335405"/>
                    </a:cubicBezTo>
                    <a:cubicBezTo>
                      <a:pt x="191563" y="1348105"/>
                      <a:pt x="228392" y="1350645"/>
                      <a:pt x="235378" y="1359535"/>
                    </a:cubicBezTo>
                    <a:cubicBezTo>
                      <a:pt x="232838" y="1358900"/>
                      <a:pt x="213788" y="1355725"/>
                      <a:pt x="206167" y="1355725"/>
                    </a:cubicBezTo>
                    <a:cubicBezTo>
                      <a:pt x="204263" y="1355725"/>
                      <a:pt x="201088" y="1353820"/>
                      <a:pt x="199817" y="1355725"/>
                    </a:cubicBezTo>
                    <a:cubicBezTo>
                      <a:pt x="172513" y="1386205"/>
                      <a:pt x="232203" y="1358900"/>
                      <a:pt x="236648" y="1360170"/>
                    </a:cubicBezTo>
                    <a:cubicBezTo>
                      <a:pt x="257603" y="1365885"/>
                      <a:pt x="249982" y="1386205"/>
                      <a:pt x="257603" y="1393190"/>
                    </a:cubicBezTo>
                    <a:cubicBezTo>
                      <a:pt x="272842" y="1406525"/>
                      <a:pt x="287448" y="1398905"/>
                      <a:pt x="284907" y="1403350"/>
                    </a:cubicBezTo>
                    <a:cubicBezTo>
                      <a:pt x="280463" y="1413510"/>
                      <a:pt x="264588" y="1398905"/>
                      <a:pt x="258873" y="1402080"/>
                    </a:cubicBezTo>
                    <a:cubicBezTo>
                      <a:pt x="256967" y="1403350"/>
                      <a:pt x="258873" y="1407160"/>
                      <a:pt x="258238" y="1409700"/>
                    </a:cubicBezTo>
                    <a:cubicBezTo>
                      <a:pt x="258238" y="1412240"/>
                      <a:pt x="258873" y="1414780"/>
                      <a:pt x="257603" y="1417320"/>
                    </a:cubicBezTo>
                    <a:cubicBezTo>
                      <a:pt x="256332" y="1421765"/>
                      <a:pt x="248713" y="1423670"/>
                      <a:pt x="249348" y="1428115"/>
                    </a:cubicBezTo>
                    <a:cubicBezTo>
                      <a:pt x="251253" y="1438275"/>
                      <a:pt x="262048" y="1426845"/>
                      <a:pt x="265223" y="1427480"/>
                    </a:cubicBezTo>
                    <a:cubicBezTo>
                      <a:pt x="267763" y="1428115"/>
                      <a:pt x="271573" y="1434465"/>
                      <a:pt x="269032" y="1433830"/>
                    </a:cubicBezTo>
                    <a:cubicBezTo>
                      <a:pt x="265223" y="1433195"/>
                      <a:pt x="250617" y="1435100"/>
                      <a:pt x="247442" y="1430020"/>
                    </a:cubicBezTo>
                    <a:cubicBezTo>
                      <a:pt x="243632" y="1424305"/>
                      <a:pt x="255063" y="1420495"/>
                      <a:pt x="255698" y="1416685"/>
                    </a:cubicBezTo>
                    <a:cubicBezTo>
                      <a:pt x="259507" y="1403350"/>
                      <a:pt x="250617" y="1365250"/>
                      <a:pt x="234107" y="1365250"/>
                    </a:cubicBezTo>
                    <a:cubicBezTo>
                      <a:pt x="220138" y="1365250"/>
                      <a:pt x="217598" y="1377315"/>
                      <a:pt x="216963" y="1375410"/>
                    </a:cubicBezTo>
                    <a:cubicBezTo>
                      <a:pt x="214423" y="1370330"/>
                      <a:pt x="205532" y="1364615"/>
                      <a:pt x="202992" y="1374775"/>
                    </a:cubicBezTo>
                    <a:cubicBezTo>
                      <a:pt x="199817" y="1385570"/>
                      <a:pt x="225853" y="1418590"/>
                      <a:pt x="208707" y="1423670"/>
                    </a:cubicBezTo>
                    <a:cubicBezTo>
                      <a:pt x="207438" y="1424305"/>
                      <a:pt x="209978" y="1421130"/>
                      <a:pt x="211248" y="1419860"/>
                    </a:cubicBezTo>
                    <a:cubicBezTo>
                      <a:pt x="216963" y="1409065"/>
                      <a:pt x="202357" y="1396365"/>
                      <a:pt x="199817" y="1386840"/>
                    </a:cubicBezTo>
                    <a:cubicBezTo>
                      <a:pt x="198548" y="1382395"/>
                      <a:pt x="200453" y="1376045"/>
                      <a:pt x="196642" y="1374140"/>
                    </a:cubicBezTo>
                    <a:cubicBezTo>
                      <a:pt x="192198" y="1371600"/>
                      <a:pt x="159813" y="1381125"/>
                      <a:pt x="159178" y="1388745"/>
                    </a:cubicBezTo>
                    <a:cubicBezTo>
                      <a:pt x="159178" y="1393190"/>
                      <a:pt x="152192" y="1379855"/>
                      <a:pt x="154732" y="1397000"/>
                    </a:cubicBezTo>
                    <a:cubicBezTo>
                      <a:pt x="154732" y="1397635"/>
                      <a:pt x="154732" y="1398270"/>
                      <a:pt x="155367" y="1399540"/>
                    </a:cubicBezTo>
                    <a:cubicBezTo>
                      <a:pt x="154732" y="1398270"/>
                      <a:pt x="152828" y="1397000"/>
                      <a:pt x="150288" y="1396365"/>
                    </a:cubicBezTo>
                    <a:cubicBezTo>
                      <a:pt x="133778" y="1391920"/>
                      <a:pt x="136953" y="1407795"/>
                      <a:pt x="134413" y="1410970"/>
                    </a:cubicBezTo>
                    <a:cubicBezTo>
                      <a:pt x="133778" y="1411605"/>
                      <a:pt x="133142" y="1411605"/>
                      <a:pt x="132507" y="1410970"/>
                    </a:cubicBezTo>
                    <a:cubicBezTo>
                      <a:pt x="128698" y="1405255"/>
                      <a:pt x="121078" y="1384935"/>
                      <a:pt x="108378" y="1391920"/>
                    </a:cubicBezTo>
                    <a:cubicBezTo>
                      <a:pt x="88692" y="1401445"/>
                      <a:pt x="127428" y="1410335"/>
                      <a:pt x="111553" y="1419225"/>
                    </a:cubicBezTo>
                    <a:cubicBezTo>
                      <a:pt x="109013" y="1420495"/>
                      <a:pt x="86153" y="1379855"/>
                      <a:pt x="84882" y="1381125"/>
                    </a:cubicBezTo>
                    <a:cubicBezTo>
                      <a:pt x="84248" y="1382395"/>
                      <a:pt x="84248" y="1383030"/>
                      <a:pt x="83613" y="1384300"/>
                    </a:cubicBezTo>
                    <a:cubicBezTo>
                      <a:pt x="82978" y="1383665"/>
                      <a:pt x="81073" y="1384300"/>
                      <a:pt x="77898" y="1385570"/>
                    </a:cubicBezTo>
                    <a:cubicBezTo>
                      <a:pt x="68373" y="1390650"/>
                      <a:pt x="80438" y="1393190"/>
                      <a:pt x="81073" y="1395095"/>
                    </a:cubicBezTo>
                    <a:cubicBezTo>
                      <a:pt x="81707" y="1397000"/>
                      <a:pt x="76628" y="1398270"/>
                      <a:pt x="76628" y="1400175"/>
                    </a:cubicBezTo>
                    <a:lnTo>
                      <a:pt x="85517" y="1402080"/>
                    </a:lnTo>
                    <a:cubicBezTo>
                      <a:pt x="89963" y="1405255"/>
                      <a:pt x="95678" y="1409065"/>
                      <a:pt x="96313" y="1414145"/>
                    </a:cubicBezTo>
                    <a:cubicBezTo>
                      <a:pt x="98217" y="1430655"/>
                      <a:pt x="69642" y="1423035"/>
                      <a:pt x="70913" y="1432560"/>
                    </a:cubicBezTo>
                    <a:cubicBezTo>
                      <a:pt x="70913" y="1434465"/>
                      <a:pt x="73453" y="1435100"/>
                      <a:pt x="74723" y="1436370"/>
                    </a:cubicBezTo>
                    <a:cubicBezTo>
                      <a:pt x="74723" y="1436370"/>
                      <a:pt x="93138" y="1435735"/>
                      <a:pt x="93138" y="1435735"/>
                    </a:cubicBezTo>
                    <a:cubicBezTo>
                      <a:pt x="103932" y="1435100"/>
                      <a:pt x="124888" y="1440815"/>
                      <a:pt x="136953" y="1444625"/>
                    </a:cubicBezTo>
                    <a:cubicBezTo>
                      <a:pt x="145842" y="1447800"/>
                      <a:pt x="157273" y="1456690"/>
                      <a:pt x="168703" y="1463675"/>
                    </a:cubicBezTo>
                    <a:cubicBezTo>
                      <a:pt x="166798" y="1463675"/>
                      <a:pt x="165528" y="1463675"/>
                      <a:pt x="163623" y="1464310"/>
                    </a:cubicBezTo>
                    <a:cubicBezTo>
                      <a:pt x="157273" y="1468120"/>
                      <a:pt x="168703" y="1475105"/>
                      <a:pt x="154732" y="1468755"/>
                    </a:cubicBezTo>
                    <a:cubicBezTo>
                      <a:pt x="151557" y="1467485"/>
                      <a:pt x="150923" y="1460500"/>
                      <a:pt x="147748" y="1461770"/>
                    </a:cubicBezTo>
                    <a:cubicBezTo>
                      <a:pt x="143938" y="1463675"/>
                      <a:pt x="147113" y="1479550"/>
                      <a:pt x="138223" y="1478280"/>
                    </a:cubicBezTo>
                    <a:cubicBezTo>
                      <a:pt x="136317" y="1477645"/>
                      <a:pt x="141398" y="1475105"/>
                      <a:pt x="142032" y="1473200"/>
                    </a:cubicBezTo>
                    <a:lnTo>
                      <a:pt x="144573" y="1458595"/>
                    </a:lnTo>
                    <a:cubicBezTo>
                      <a:pt x="142032" y="1458595"/>
                      <a:pt x="139492" y="1458595"/>
                      <a:pt x="136953" y="1457960"/>
                    </a:cubicBezTo>
                    <a:cubicBezTo>
                      <a:pt x="134413" y="1457960"/>
                      <a:pt x="131873" y="1457960"/>
                      <a:pt x="129332" y="1457325"/>
                    </a:cubicBezTo>
                    <a:cubicBezTo>
                      <a:pt x="128063" y="1457325"/>
                      <a:pt x="126792" y="1457325"/>
                      <a:pt x="125523" y="1456690"/>
                    </a:cubicBezTo>
                    <a:cubicBezTo>
                      <a:pt x="127428" y="1454150"/>
                      <a:pt x="126157" y="1450975"/>
                      <a:pt x="121713" y="1447800"/>
                    </a:cubicBezTo>
                    <a:cubicBezTo>
                      <a:pt x="115363" y="1443990"/>
                      <a:pt x="89963" y="1430020"/>
                      <a:pt x="85517" y="1443990"/>
                    </a:cubicBezTo>
                    <a:cubicBezTo>
                      <a:pt x="84882" y="1446530"/>
                      <a:pt x="90598" y="1448435"/>
                      <a:pt x="89328" y="1450340"/>
                    </a:cubicBezTo>
                    <a:cubicBezTo>
                      <a:pt x="88057" y="1452245"/>
                      <a:pt x="74088" y="1450975"/>
                      <a:pt x="69007" y="1455420"/>
                    </a:cubicBezTo>
                    <a:cubicBezTo>
                      <a:pt x="67738" y="1456690"/>
                      <a:pt x="68373" y="1459230"/>
                      <a:pt x="67738" y="1461135"/>
                    </a:cubicBezTo>
                    <a:cubicBezTo>
                      <a:pt x="67103" y="1464310"/>
                      <a:pt x="68373" y="1468120"/>
                      <a:pt x="65832" y="1470025"/>
                    </a:cubicBezTo>
                    <a:lnTo>
                      <a:pt x="59482" y="1459865"/>
                    </a:lnTo>
                    <a:cubicBezTo>
                      <a:pt x="55673" y="1458595"/>
                      <a:pt x="51228" y="1462405"/>
                      <a:pt x="49323" y="1465580"/>
                    </a:cubicBezTo>
                    <a:cubicBezTo>
                      <a:pt x="37892" y="1490980"/>
                      <a:pt x="72817" y="1477010"/>
                      <a:pt x="83613" y="1482725"/>
                    </a:cubicBezTo>
                    <a:cubicBezTo>
                      <a:pt x="88692" y="1485265"/>
                      <a:pt x="73453" y="1485900"/>
                      <a:pt x="67738" y="1486535"/>
                    </a:cubicBezTo>
                    <a:cubicBezTo>
                      <a:pt x="69007" y="1486535"/>
                      <a:pt x="70913" y="1486535"/>
                      <a:pt x="72182" y="1486535"/>
                    </a:cubicBezTo>
                    <a:cubicBezTo>
                      <a:pt x="73453" y="1487170"/>
                      <a:pt x="89328" y="1492885"/>
                      <a:pt x="88057" y="1495425"/>
                    </a:cubicBezTo>
                    <a:cubicBezTo>
                      <a:pt x="83613" y="1507490"/>
                      <a:pt x="60753" y="1488440"/>
                      <a:pt x="66467" y="1506855"/>
                    </a:cubicBezTo>
                    <a:cubicBezTo>
                      <a:pt x="70278" y="1518920"/>
                      <a:pt x="93773" y="1517650"/>
                      <a:pt x="107742" y="1517650"/>
                    </a:cubicBezTo>
                    <a:cubicBezTo>
                      <a:pt x="105203" y="1518285"/>
                      <a:pt x="96948" y="1524000"/>
                      <a:pt x="93773" y="1524000"/>
                    </a:cubicBezTo>
                    <a:cubicBezTo>
                      <a:pt x="80438" y="1523365"/>
                      <a:pt x="51228" y="1501140"/>
                      <a:pt x="38528" y="1517015"/>
                    </a:cubicBezTo>
                    <a:cubicBezTo>
                      <a:pt x="35353" y="1520825"/>
                      <a:pt x="46148" y="1531620"/>
                      <a:pt x="42973" y="1536065"/>
                    </a:cubicBezTo>
                    <a:cubicBezTo>
                      <a:pt x="41703" y="1537970"/>
                      <a:pt x="47417" y="1535430"/>
                      <a:pt x="49957" y="1534160"/>
                    </a:cubicBezTo>
                    <a:cubicBezTo>
                      <a:pt x="56942" y="1531620"/>
                      <a:pt x="53132" y="1532255"/>
                      <a:pt x="60753" y="1531620"/>
                    </a:cubicBezTo>
                    <a:cubicBezTo>
                      <a:pt x="72182" y="1530985"/>
                      <a:pt x="82978" y="1529715"/>
                      <a:pt x="93773" y="1535430"/>
                    </a:cubicBezTo>
                    <a:cubicBezTo>
                      <a:pt x="103298" y="1540510"/>
                      <a:pt x="67103" y="1529080"/>
                      <a:pt x="65832" y="1534160"/>
                    </a:cubicBezTo>
                    <a:cubicBezTo>
                      <a:pt x="65198" y="1536065"/>
                      <a:pt x="65198" y="1538605"/>
                      <a:pt x="65198" y="1539875"/>
                    </a:cubicBezTo>
                    <a:cubicBezTo>
                      <a:pt x="81707" y="1543685"/>
                      <a:pt x="63928" y="1560195"/>
                      <a:pt x="65198" y="1539875"/>
                    </a:cubicBezTo>
                    <a:cubicBezTo>
                      <a:pt x="61388" y="1539240"/>
                      <a:pt x="56307" y="1538605"/>
                      <a:pt x="48688" y="1539875"/>
                    </a:cubicBezTo>
                    <a:cubicBezTo>
                      <a:pt x="42973" y="1540510"/>
                      <a:pt x="36623" y="1541780"/>
                      <a:pt x="32813" y="1546225"/>
                    </a:cubicBezTo>
                    <a:cubicBezTo>
                      <a:pt x="30273" y="1549400"/>
                      <a:pt x="35988" y="1550670"/>
                      <a:pt x="36623" y="1553210"/>
                    </a:cubicBezTo>
                    <a:cubicBezTo>
                      <a:pt x="36623" y="1554480"/>
                      <a:pt x="55673" y="1555750"/>
                      <a:pt x="57578" y="1563370"/>
                    </a:cubicBezTo>
                    <a:cubicBezTo>
                      <a:pt x="58848" y="1570990"/>
                      <a:pt x="39798" y="1555115"/>
                      <a:pt x="39798" y="1562735"/>
                    </a:cubicBezTo>
                    <a:cubicBezTo>
                      <a:pt x="39798" y="1570355"/>
                      <a:pt x="53767" y="1573530"/>
                      <a:pt x="62023" y="1576070"/>
                    </a:cubicBezTo>
                    <a:cubicBezTo>
                      <a:pt x="66467" y="1577340"/>
                      <a:pt x="65832" y="1584325"/>
                      <a:pt x="69642" y="1586865"/>
                    </a:cubicBezTo>
                    <a:cubicBezTo>
                      <a:pt x="71548" y="1588135"/>
                      <a:pt x="84882" y="1577975"/>
                      <a:pt x="86153" y="1577975"/>
                    </a:cubicBezTo>
                    <a:cubicBezTo>
                      <a:pt x="93138" y="1576070"/>
                      <a:pt x="97582" y="1582420"/>
                      <a:pt x="105203" y="1578610"/>
                    </a:cubicBezTo>
                    <a:cubicBezTo>
                      <a:pt x="107742" y="1577340"/>
                      <a:pt x="109648" y="1567180"/>
                      <a:pt x="109648" y="1570355"/>
                    </a:cubicBezTo>
                    <a:cubicBezTo>
                      <a:pt x="111553" y="1580515"/>
                      <a:pt x="107742" y="1581150"/>
                      <a:pt x="121078" y="1578610"/>
                    </a:cubicBezTo>
                    <a:cubicBezTo>
                      <a:pt x="124253" y="1577975"/>
                      <a:pt x="126157" y="1577340"/>
                      <a:pt x="128063" y="1576070"/>
                    </a:cubicBezTo>
                    <a:cubicBezTo>
                      <a:pt x="131238" y="1571625"/>
                      <a:pt x="131873" y="1574165"/>
                      <a:pt x="128063" y="1576070"/>
                    </a:cubicBezTo>
                    <a:cubicBezTo>
                      <a:pt x="127428" y="1576705"/>
                      <a:pt x="126792" y="1577975"/>
                      <a:pt x="126157" y="1579245"/>
                    </a:cubicBezTo>
                    <a:cubicBezTo>
                      <a:pt x="125523" y="1580515"/>
                      <a:pt x="127428" y="1581785"/>
                      <a:pt x="128698" y="1583055"/>
                    </a:cubicBezTo>
                    <a:cubicBezTo>
                      <a:pt x="137588" y="1587500"/>
                      <a:pt x="142032" y="1579245"/>
                      <a:pt x="147113" y="1579880"/>
                    </a:cubicBezTo>
                    <a:cubicBezTo>
                      <a:pt x="149017" y="1580515"/>
                      <a:pt x="145207" y="1583690"/>
                      <a:pt x="145842" y="1585595"/>
                    </a:cubicBezTo>
                    <a:cubicBezTo>
                      <a:pt x="148382" y="1593850"/>
                      <a:pt x="168703" y="1597025"/>
                      <a:pt x="175053" y="1593850"/>
                    </a:cubicBezTo>
                    <a:cubicBezTo>
                      <a:pt x="181403" y="1590675"/>
                      <a:pt x="171242" y="1583690"/>
                      <a:pt x="173782" y="1581785"/>
                    </a:cubicBezTo>
                    <a:cubicBezTo>
                      <a:pt x="175688" y="1580515"/>
                      <a:pt x="178228" y="1584325"/>
                      <a:pt x="180132" y="1583055"/>
                    </a:cubicBezTo>
                    <a:lnTo>
                      <a:pt x="178863" y="1570990"/>
                    </a:lnTo>
                    <a:cubicBezTo>
                      <a:pt x="180767" y="1569720"/>
                      <a:pt x="184578" y="1573530"/>
                      <a:pt x="186482" y="1572260"/>
                    </a:cubicBezTo>
                    <a:cubicBezTo>
                      <a:pt x="191563" y="1569720"/>
                      <a:pt x="190928" y="1559560"/>
                      <a:pt x="196642" y="1557655"/>
                    </a:cubicBezTo>
                    <a:cubicBezTo>
                      <a:pt x="198548" y="1557020"/>
                      <a:pt x="199817" y="1560195"/>
                      <a:pt x="199817" y="1562100"/>
                    </a:cubicBezTo>
                    <a:cubicBezTo>
                      <a:pt x="199182" y="1566545"/>
                      <a:pt x="182038" y="1578610"/>
                      <a:pt x="183942" y="1580515"/>
                    </a:cubicBezTo>
                    <a:cubicBezTo>
                      <a:pt x="193467" y="1591310"/>
                      <a:pt x="211882" y="1591310"/>
                      <a:pt x="223948" y="1593215"/>
                    </a:cubicBezTo>
                    <a:cubicBezTo>
                      <a:pt x="228392" y="1593850"/>
                      <a:pt x="213788" y="1602105"/>
                      <a:pt x="217598" y="1604010"/>
                    </a:cubicBezTo>
                    <a:cubicBezTo>
                      <a:pt x="223948" y="1607820"/>
                      <a:pt x="239188" y="1595755"/>
                      <a:pt x="244903" y="1596390"/>
                    </a:cubicBezTo>
                    <a:cubicBezTo>
                      <a:pt x="249348" y="1597025"/>
                      <a:pt x="258238" y="1603375"/>
                      <a:pt x="258873" y="1598930"/>
                    </a:cubicBezTo>
                    <a:cubicBezTo>
                      <a:pt x="258873" y="1597025"/>
                      <a:pt x="248713" y="1581150"/>
                      <a:pt x="249348" y="1579245"/>
                    </a:cubicBezTo>
                    <a:cubicBezTo>
                      <a:pt x="249982" y="1573530"/>
                      <a:pt x="269667" y="1550035"/>
                      <a:pt x="278557" y="1552575"/>
                    </a:cubicBezTo>
                    <a:cubicBezTo>
                      <a:pt x="283003" y="1553845"/>
                      <a:pt x="272842" y="1559560"/>
                      <a:pt x="269667" y="1562100"/>
                    </a:cubicBezTo>
                    <a:cubicBezTo>
                      <a:pt x="263317" y="1567180"/>
                      <a:pt x="247442" y="1589405"/>
                      <a:pt x="260778" y="1595755"/>
                    </a:cubicBezTo>
                    <a:cubicBezTo>
                      <a:pt x="271573" y="1600835"/>
                      <a:pt x="277923" y="1597025"/>
                      <a:pt x="285542" y="1593850"/>
                    </a:cubicBezTo>
                    <a:cubicBezTo>
                      <a:pt x="287448" y="1593215"/>
                      <a:pt x="291892" y="1592580"/>
                      <a:pt x="291892" y="1595120"/>
                    </a:cubicBezTo>
                    <a:cubicBezTo>
                      <a:pt x="293163" y="1604010"/>
                      <a:pt x="269032" y="1599565"/>
                      <a:pt x="265223" y="1600200"/>
                    </a:cubicBezTo>
                    <a:cubicBezTo>
                      <a:pt x="262048" y="1600835"/>
                      <a:pt x="256967" y="1601470"/>
                      <a:pt x="256332" y="1604645"/>
                    </a:cubicBezTo>
                    <a:cubicBezTo>
                      <a:pt x="255063" y="1608455"/>
                      <a:pt x="266492" y="1612900"/>
                      <a:pt x="262682" y="1614805"/>
                    </a:cubicBezTo>
                    <a:cubicBezTo>
                      <a:pt x="255063" y="1617980"/>
                      <a:pt x="232838" y="1597025"/>
                      <a:pt x="221407" y="1608455"/>
                    </a:cubicBezTo>
                    <a:cubicBezTo>
                      <a:pt x="218867" y="1610995"/>
                      <a:pt x="218232" y="1613535"/>
                      <a:pt x="218232" y="1616075"/>
                    </a:cubicBezTo>
                    <a:cubicBezTo>
                      <a:pt x="215692" y="1609725"/>
                      <a:pt x="209978" y="1604010"/>
                      <a:pt x="208707" y="1600200"/>
                    </a:cubicBezTo>
                    <a:cubicBezTo>
                      <a:pt x="207438" y="1597025"/>
                      <a:pt x="201723" y="1598295"/>
                      <a:pt x="198548" y="1597025"/>
                    </a:cubicBezTo>
                    <a:cubicBezTo>
                      <a:pt x="180132" y="1590040"/>
                      <a:pt x="194103" y="1591945"/>
                      <a:pt x="178863" y="1601470"/>
                    </a:cubicBezTo>
                    <a:cubicBezTo>
                      <a:pt x="174417" y="1604010"/>
                      <a:pt x="168067" y="1602105"/>
                      <a:pt x="163623" y="1604645"/>
                    </a:cubicBezTo>
                    <a:lnTo>
                      <a:pt x="158542" y="1616075"/>
                    </a:lnTo>
                    <a:cubicBezTo>
                      <a:pt x="156003" y="1616710"/>
                      <a:pt x="157273" y="1610995"/>
                      <a:pt x="157907" y="1608455"/>
                    </a:cubicBezTo>
                    <a:cubicBezTo>
                      <a:pt x="164892" y="1595755"/>
                      <a:pt x="148382" y="1608455"/>
                      <a:pt x="148382" y="1608455"/>
                    </a:cubicBezTo>
                    <a:cubicBezTo>
                      <a:pt x="144573" y="1607820"/>
                      <a:pt x="154098" y="1600200"/>
                      <a:pt x="152192" y="1597025"/>
                    </a:cubicBezTo>
                    <a:cubicBezTo>
                      <a:pt x="148382" y="1591945"/>
                      <a:pt x="116632" y="1584960"/>
                      <a:pt x="111553" y="1586865"/>
                    </a:cubicBezTo>
                    <a:cubicBezTo>
                      <a:pt x="108378" y="1588135"/>
                      <a:pt x="107107" y="1597660"/>
                      <a:pt x="105203" y="1595120"/>
                    </a:cubicBezTo>
                    <a:cubicBezTo>
                      <a:pt x="103298" y="1592580"/>
                      <a:pt x="107107" y="1588770"/>
                      <a:pt x="105203" y="1586230"/>
                    </a:cubicBezTo>
                    <a:cubicBezTo>
                      <a:pt x="103298" y="1583690"/>
                      <a:pt x="99488" y="1590675"/>
                      <a:pt x="96313" y="1590675"/>
                    </a:cubicBezTo>
                    <a:cubicBezTo>
                      <a:pt x="93773" y="1590675"/>
                      <a:pt x="90598" y="1587500"/>
                      <a:pt x="88692" y="1589405"/>
                    </a:cubicBezTo>
                    <a:cubicBezTo>
                      <a:pt x="86788" y="1590675"/>
                      <a:pt x="92503" y="1594485"/>
                      <a:pt x="90598" y="1595755"/>
                    </a:cubicBezTo>
                    <a:cubicBezTo>
                      <a:pt x="90598" y="1595755"/>
                      <a:pt x="78532" y="1588770"/>
                      <a:pt x="74723" y="1592580"/>
                    </a:cubicBezTo>
                    <a:cubicBezTo>
                      <a:pt x="72817" y="1595120"/>
                      <a:pt x="74088" y="1600200"/>
                      <a:pt x="71548" y="1600835"/>
                    </a:cubicBezTo>
                    <a:cubicBezTo>
                      <a:pt x="71548" y="1600835"/>
                      <a:pt x="39163" y="1573530"/>
                      <a:pt x="30273" y="1586865"/>
                    </a:cubicBezTo>
                    <a:cubicBezTo>
                      <a:pt x="20113" y="1601470"/>
                      <a:pt x="25828" y="1600200"/>
                      <a:pt x="25828" y="1601470"/>
                    </a:cubicBezTo>
                    <a:cubicBezTo>
                      <a:pt x="24557" y="1611630"/>
                      <a:pt x="38528" y="1624965"/>
                      <a:pt x="39798" y="1622425"/>
                    </a:cubicBezTo>
                    <a:cubicBezTo>
                      <a:pt x="41067" y="1619250"/>
                      <a:pt x="43607" y="1629410"/>
                      <a:pt x="46782" y="1630045"/>
                    </a:cubicBezTo>
                    <a:cubicBezTo>
                      <a:pt x="60753" y="1632585"/>
                      <a:pt x="63292" y="1610360"/>
                      <a:pt x="75357" y="1626235"/>
                    </a:cubicBezTo>
                    <a:cubicBezTo>
                      <a:pt x="75992" y="1626870"/>
                      <a:pt x="73453" y="1625600"/>
                      <a:pt x="72182" y="1625600"/>
                    </a:cubicBezTo>
                    <a:cubicBezTo>
                      <a:pt x="70278" y="1625600"/>
                      <a:pt x="67738" y="1625600"/>
                      <a:pt x="65832" y="1626235"/>
                    </a:cubicBezTo>
                    <a:cubicBezTo>
                      <a:pt x="62023" y="1626235"/>
                      <a:pt x="46148" y="1634490"/>
                      <a:pt x="43607" y="1638935"/>
                    </a:cubicBezTo>
                    <a:cubicBezTo>
                      <a:pt x="42338" y="1640840"/>
                      <a:pt x="67738" y="1654175"/>
                      <a:pt x="58848" y="1663065"/>
                    </a:cubicBezTo>
                    <a:cubicBezTo>
                      <a:pt x="56942" y="1664970"/>
                      <a:pt x="53132" y="1663065"/>
                      <a:pt x="51863" y="1664970"/>
                    </a:cubicBezTo>
                    <a:cubicBezTo>
                      <a:pt x="49323" y="1670050"/>
                      <a:pt x="49957" y="1653540"/>
                      <a:pt x="46782" y="1649095"/>
                    </a:cubicBezTo>
                    <a:cubicBezTo>
                      <a:pt x="43607" y="1644015"/>
                      <a:pt x="21382" y="1629410"/>
                      <a:pt x="16303" y="1628140"/>
                    </a:cubicBezTo>
                    <a:cubicBezTo>
                      <a:pt x="13128" y="1627505"/>
                      <a:pt x="21382" y="1632585"/>
                      <a:pt x="23288" y="1635760"/>
                    </a:cubicBezTo>
                    <a:cubicBezTo>
                      <a:pt x="25192" y="1639570"/>
                      <a:pt x="39163" y="1663065"/>
                      <a:pt x="39163" y="1666240"/>
                    </a:cubicBezTo>
                    <a:cubicBezTo>
                      <a:pt x="37892" y="1671320"/>
                      <a:pt x="26463" y="1652270"/>
                      <a:pt x="25828" y="1657985"/>
                    </a:cubicBezTo>
                    <a:cubicBezTo>
                      <a:pt x="24557" y="1680845"/>
                      <a:pt x="58213" y="1681480"/>
                      <a:pt x="68373" y="1668780"/>
                    </a:cubicBezTo>
                    <a:cubicBezTo>
                      <a:pt x="74723" y="1660525"/>
                      <a:pt x="72182" y="1661795"/>
                      <a:pt x="81707" y="1654810"/>
                    </a:cubicBezTo>
                    <a:cubicBezTo>
                      <a:pt x="82978" y="1653540"/>
                      <a:pt x="86153" y="1649095"/>
                      <a:pt x="86788" y="1651000"/>
                    </a:cubicBezTo>
                    <a:cubicBezTo>
                      <a:pt x="87423" y="1654175"/>
                      <a:pt x="82342" y="1656715"/>
                      <a:pt x="83613" y="1659255"/>
                    </a:cubicBezTo>
                    <a:cubicBezTo>
                      <a:pt x="84882" y="1661795"/>
                      <a:pt x="89963" y="1658620"/>
                      <a:pt x="91867" y="1660525"/>
                    </a:cubicBezTo>
                    <a:cubicBezTo>
                      <a:pt x="94407" y="1664335"/>
                      <a:pt x="75992" y="1706245"/>
                      <a:pt x="71548" y="1708150"/>
                    </a:cubicBezTo>
                    <a:cubicBezTo>
                      <a:pt x="56307" y="1715770"/>
                      <a:pt x="51863" y="1687830"/>
                      <a:pt x="42973" y="1684655"/>
                    </a:cubicBezTo>
                    <a:cubicBezTo>
                      <a:pt x="31542" y="1680845"/>
                      <a:pt x="38528" y="1707515"/>
                      <a:pt x="38528" y="1708150"/>
                    </a:cubicBezTo>
                    <a:lnTo>
                      <a:pt x="29003" y="1706245"/>
                    </a:lnTo>
                    <a:cubicBezTo>
                      <a:pt x="25828" y="1707515"/>
                      <a:pt x="19478" y="1713865"/>
                      <a:pt x="22653" y="1713865"/>
                    </a:cubicBezTo>
                    <a:cubicBezTo>
                      <a:pt x="26463" y="1714500"/>
                      <a:pt x="35988" y="1724660"/>
                      <a:pt x="36623" y="1728470"/>
                    </a:cubicBezTo>
                    <a:cubicBezTo>
                      <a:pt x="37257" y="1733550"/>
                      <a:pt x="22017" y="1734185"/>
                      <a:pt x="24557" y="1738630"/>
                    </a:cubicBezTo>
                    <a:cubicBezTo>
                      <a:pt x="27098" y="1741805"/>
                      <a:pt x="38528" y="1736725"/>
                      <a:pt x="37257" y="1741170"/>
                    </a:cubicBezTo>
                    <a:cubicBezTo>
                      <a:pt x="36623" y="1744345"/>
                      <a:pt x="32813" y="1744980"/>
                      <a:pt x="35353" y="1750060"/>
                    </a:cubicBezTo>
                    <a:cubicBezTo>
                      <a:pt x="43607" y="1764665"/>
                      <a:pt x="66467" y="1713230"/>
                      <a:pt x="77898" y="1715135"/>
                    </a:cubicBezTo>
                    <a:cubicBezTo>
                      <a:pt x="83613" y="1716405"/>
                      <a:pt x="69007" y="1718310"/>
                      <a:pt x="63292" y="1731010"/>
                    </a:cubicBezTo>
                    <a:cubicBezTo>
                      <a:pt x="58848" y="1741170"/>
                      <a:pt x="55038" y="1737360"/>
                      <a:pt x="54403" y="1753870"/>
                    </a:cubicBezTo>
                    <a:cubicBezTo>
                      <a:pt x="53767" y="1765300"/>
                      <a:pt x="70278" y="1750060"/>
                      <a:pt x="69642" y="1753235"/>
                    </a:cubicBezTo>
                    <a:cubicBezTo>
                      <a:pt x="65832" y="1767205"/>
                      <a:pt x="69007" y="1762760"/>
                      <a:pt x="76628" y="1769745"/>
                    </a:cubicBezTo>
                    <a:cubicBezTo>
                      <a:pt x="79803" y="1772285"/>
                      <a:pt x="68373" y="1768475"/>
                      <a:pt x="64563" y="1770380"/>
                    </a:cubicBezTo>
                    <a:cubicBezTo>
                      <a:pt x="60117" y="1772920"/>
                      <a:pt x="67103" y="1783080"/>
                      <a:pt x="72182" y="1783715"/>
                    </a:cubicBezTo>
                    <a:cubicBezTo>
                      <a:pt x="91232" y="1786890"/>
                      <a:pt x="77898" y="1761490"/>
                      <a:pt x="83613" y="1755140"/>
                    </a:cubicBezTo>
                    <a:cubicBezTo>
                      <a:pt x="88692" y="1750060"/>
                      <a:pt x="128063" y="1743710"/>
                      <a:pt x="121078" y="1728470"/>
                    </a:cubicBezTo>
                    <a:cubicBezTo>
                      <a:pt x="120442" y="1726565"/>
                      <a:pt x="119173" y="1725295"/>
                      <a:pt x="121713" y="1725295"/>
                    </a:cubicBezTo>
                    <a:cubicBezTo>
                      <a:pt x="123617" y="1725930"/>
                      <a:pt x="126792" y="1727835"/>
                      <a:pt x="128063" y="1726565"/>
                    </a:cubicBezTo>
                    <a:cubicBezTo>
                      <a:pt x="129332" y="1725295"/>
                      <a:pt x="129332" y="1723390"/>
                      <a:pt x="129332" y="1721485"/>
                    </a:cubicBezTo>
                    <a:cubicBezTo>
                      <a:pt x="129967" y="1722755"/>
                      <a:pt x="131238" y="1724025"/>
                      <a:pt x="131873" y="1724025"/>
                    </a:cubicBezTo>
                    <a:cubicBezTo>
                      <a:pt x="144573" y="1726565"/>
                      <a:pt x="162353" y="1707515"/>
                      <a:pt x="174417" y="1706880"/>
                    </a:cubicBezTo>
                    <a:cubicBezTo>
                      <a:pt x="180132" y="1706880"/>
                      <a:pt x="155367" y="1718945"/>
                      <a:pt x="167432" y="1720850"/>
                    </a:cubicBezTo>
                    <a:cubicBezTo>
                      <a:pt x="177592" y="1722755"/>
                      <a:pt x="194103" y="1708785"/>
                      <a:pt x="201723" y="1703705"/>
                    </a:cubicBezTo>
                    <a:cubicBezTo>
                      <a:pt x="203628" y="1702435"/>
                      <a:pt x="206167" y="1698625"/>
                      <a:pt x="207438" y="1699895"/>
                    </a:cubicBezTo>
                    <a:cubicBezTo>
                      <a:pt x="209342" y="1702435"/>
                      <a:pt x="194738" y="1711325"/>
                      <a:pt x="195373" y="1713230"/>
                    </a:cubicBezTo>
                    <a:cubicBezTo>
                      <a:pt x="197278" y="1717040"/>
                      <a:pt x="206803" y="1711325"/>
                      <a:pt x="208073" y="1715135"/>
                    </a:cubicBezTo>
                    <a:cubicBezTo>
                      <a:pt x="208707" y="1717040"/>
                      <a:pt x="205532" y="1718945"/>
                      <a:pt x="203628" y="1718945"/>
                    </a:cubicBezTo>
                    <a:cubicBezTo>
                      <a:pt x="194103" y="1720215"/>
                      <a:pt x="188388" y="1717040"/>
                      <a:pt x="177592" y="1722120"/>
                    </a:cubicBezTo>
                    <a:cubicBezTo>
                      <a:pt x="163623" y="1729105"/>
                      <a:pt x="148382" y="1779905"/>
                      <a:pt x="146478" y="1780540"/>
                    </a:cubicBezTo>
                    <a:cubicBezTo>
                      <a:pt x="142032" y="1782445"/>
                      <a:pt x="147113" y="1770380"/>
                      <a:pt x="148382" y="1765935"/>
                    </a:cubicBezTo>
                    <a:cubicBezTo>
                      <a:pt x="150288" y="1759585"/>
                      <a:pt x="171242" y="1719580"/>
                      <a:pt x="158542" y="1718945"/>
                    </a:cubicBezTo>
                    <a:cubicBezTo>
                      <a:pt x="152192" y="1718945"/>
                      <a:pt x="107742" y="1750695"/>
                      <a:pt x="105838" y="1755140"/>
                    </a:cubicBezTo>
                    <a:cubicBezTo>
                      <a:pt x="96313" y="1782445"/>
                      <a:pt x="133778" y="1759585"/>
                      <a:pt x="124888" y="1770380"/>
                    </a:cubicBezTo>
                    <a:cubicBezTo>
                      <a:pt x="121713" y="1774825"/>
                      <a:pt x="103932" y="1772920"/>
                      <a:pt x="99488" y="1774825"/>
                    </a:cubicBezTo>
                    <a:cubicBezTo>
                      <a:pt x="88692" y="1779905"/>
                      <a:pt x="93773" y="1788160"/>
                      <a:pt x="89328" y="1794510"/>
                    </a:cubicBezTo>
                    <a:cubicBezTo>
                      <a:pt x="87423" y="1797050"/>
                      <a:pt x="72182" y="1792605"/>
                      <a:pt x="69642" y="1793875"/>
                    </a:cubicBezTo>
                    <a:cubicBezTo>
                      <a:pt x="67103" y="1795145"/>
                      <a:pt x="61388" y="1803400"/>
                      <a:pt x="55673" y="1806575"/>
                    </a:cubicBezTo>
                    <a:cubicBezTo>
                      <a:pt x="54403" y="1807210"/>
                      <a:pt x="59482" y="1806575"/>
                      <a:pt x="60753" y="1807210"/>
                    </a:cubicBezTo>
                    <a:cubicBezTo>
                      <a:pt x="65198" y="1811020"/>
                      <a:pt x="66467" y="1831975"/>
                      <a:pt x="79803" y="1823085"/>
                    </a:cubicBezTo>
                    <a:cubicBezTo>
                      <a:pt x="84882" y="1819910"/>
                      <a:pt x="78532" y="1810385"/>
                      <a:pt x="86788" y="1812290"/>
                    </a:cubicBezTo>
                    <a:cubicBezTo>
                      <a:pt x="88057" y="1812290"/>
                      <a:pt x="76628" y="1826260"/>
                      <a:pt x="85517" y="1830070"/>
                    </a:cubicBezTo>
                    <a:cubicBezTo>
                      <a:pt x="91232" y="1832610"/>
                      <a:pt x="112188" y="1818640"/>
                      <a:pt x="119173" y="1817370"/>
                    </a:cubicBezTo>
                    <a:cubicBezTo>
                      <a:pt x="140763" y="1814830"/>
                      <a:pt x="129967" y="1819910"/>
                      <a:pt x="93138" y="1831340"/>
                    </a:cubicBezTo>
                    <a:cubicBezTo>
                      <a:pt x="93138" y="1831340"/>
                      <a:pt x="81073" y="1832610"/>
                      <a:pt x="81073" y="1831975"/>
                    </a:cubicBezTo>
                    <a:cubicBezTo>
                      <a:pt x="79803" y="1831340"/>
                      <a:pt x="79803" y="1824355"/>
                      <a:pt x="77263" y="1824990"/>
                    </a:cubicBezTo>
                    <a:cubicBezTo>
                      <a:pt x="70278" y="1827530"/>
                      <a:pt x="58848" y="1829435"/>
                      <a:pt x="58213" y="1837055"/>
                    </a:cubicBezTo>
                    <a:cubicBezTo>
                      <a:pt x="58213" y="1843405"/>
                      <a:pt x="70278" y="1840865"/>
                      <a:pt x="72182" y="1842770"/>
                    </a:cubicBezTo>
                    <a:cubicBezTo>
                      <a:pt x="75357" y="1845310"/>
                      <a:pt x="62657" y="1840865"/>
                      <a:pt x="60117" y="1843405"/>
                    </a:cubicBezTo>
                    <a:cubicBezTo>
                      <a:pt x="58213" y="1845945"/>
                      <a:pt x="60117" y="1849755"/>
                      <a:pt x="58848" y="1852295"/>
                    </a:cubicBezTo>
                    <a:cubicBezTo>
                      <a:pt x="57578" y="1854200"/>
                      <a:pt x="53132" y="1834515"/>
                      <a:pt x="41703" y="1837055"/>
                    </a:cubicBezTo>
                    <a:cubicBezTo>
                      <a:pt x="37257" y="1838325"/>
                      <a:pt x="32813" y="1869440"/>
                      <a:pt x="21382" y="1863725"/>
                    </a:cubicBezTo>
                    <a:cubicBezTo>
                      <a:pt x="16303" y="1861185"/>
                      <a:pt x="31542" y="1853565"/>
                      <a:pt x="31542" y="1853565"/>
                    </a:cubicBezTo>
                    <a:cubicBezTo>
                      <a:pt x="32178" y="1851025"/>
                      <a:pt x="37257" y="1833245"/>
                      <a:pt x="37257" y="1830070"/>
                    </a:cubicBezTo>
                    <a:cubicBezTo>
                      <a:pt x="37257" y="1827530"/>
                      <a:pt x="37257" y="1823720"/>
                      <a:pt x="35353" y="1823720"/>
                    </a:cubicBezTo>
                    <a:cubicBezTo>
                      <a:pt x="21382" y="1821180"/>
                      <a:pt x="30907" y="1849755"/>
                      <a:pt x="24557" y="1845945"/>
                    </a:cubicBezTo>
                    <a:cubicBezTo>
                      <a:pt x="21382" y="1844040"/>
                      <a:pt x="24557" y="1836420"/>
                      <a:pt x="21382" y="1836420"/>
                    </a:cubicBezTo>
                    <a:cubicBezTo>
                      <a:pt x="-208" y="1837055"/>
                      <a:pt x="-4018" y="1872615"/>
                      <a:pt x="3603" y="1888490"/>
                    </a:cubicBezTo>
                    <a:cubicBezTo>
                      <a:pt x="5507" y="1892300"/>
                      <a:pt x="7413" y="1874520"/>
                      <a:pt x="10588" y="1877695"/>
                    </a:cubicBezTo>
                    <a:cubicBezTo>
                      <a:pt x="10588" y="1877695"/>
                      <a:pt x="18842" y="1881505"/>
                      <a:pt x="20113" y="1882775"/>
                    </a:cubicBezTo>
                    <a:cubicBezTo>
                      <a:pt x="22017" y="1885315"/>
                      <a:pt x="18842" y="1888490"/>
                      <a:pt x="18207" y="1891665"/>
                    </a:cubicBezTo>
                    <a:cubicBezTo>
                      <a:pt x="17573" y="1894840"/>
                      <a:pt x="16303" y="1897380"/>
                      <a:pt x="16303" y="1900555"/>
                    </a:cubicBezTo>
                    <a:cubicBezTo>
                      <a:pt x="17573" y="1910715"/>
                      <a:pt x="30273" y="1901190"/>
                      <a:pt x="32178" y="1897380"/>
                    </a:cubicBezTo>
                    <a:cubicBezTo>
                      <a:pt x="34082" y="1893570"/>
                      <a:pt x="34717" y="1889760"/>
                      <a:pt x="34082" y="1885315"/>
                    </a:cubicBezTo>
                    <a:cubicBezTo>
                      <a:pt x="34082" y="1884045"/>
                      <a:pt x="29638" y="1881505"/>
                      <a:pt x="31542" y="1881505"/>
                    </a:cubicBezTo>
                    <a:cubicBezTo>
                      <a:pt x="60753" y="1886585"/>
                      <a:pt x="10588" y="1917065"/>
                      <a:pt x="45513" y="1899285"/>
                    </a:cubicBezTo>
                    <a:cubicBezTo>
                      <a:pt x="45513" y="1899285"/>
                      <a:pt x="58848" y="1898650"/>
                      <a:pt x="58848" y="1898650"/>
                    </a:cubicBezTo>
                    <a:cubicBezTo>
                      <a:pt x="63928" y="1895475"/>
                      <a:pt x="58848" y="1884045"/>
                      <a:pt x="55038" y="1882775"/>
                    </a:cubicBezTo>
                    <a:cubicBezTo>
                      <a:pt x="50592" y="1881505"/>
                      <a:pt x="53767" y="1883410"/>
                      <a:pt x="57578" y="1877060"/>
                    </a:cubicBezTo>
                    <a:cubicBezTo>
                      <a:pt x="59482" y="1873885"/>
                      <a:pt x="56307" y="1863725"/>
                      <a:pt x="59482" y="1864995"/>
                    </a:cubicBezTo>
                    <a:cubicBezTo>
                      <a:pt x="63292" y="1866900"/>
                      <a:pt x="62657" y="1873250"/>
                      <a:pt x="65832" y="1875155"/>
                    </a:cubicBezTo>
                    <a:cubicBezTo>
                      <a:pt x="70913" y="1878330"/>
                      <a:pt x="88692" y="1878330"/>
                      <a:pt x="83613" y="1881505"/>
                    </a:cubicBezTo>
                    <a:cubicBezTo>
                      <a:pt x="81707" y="1882140"/>
                      <a:pt x="77263" y="1885315"/>
                      <a:pt x="75357" y="1886585"/>
                    </a:cubicBezTo>
                    <a:cubicBezTo>
                      <a:pt x="77898" y="1888490"/>
                      <a:pt x="86153" y="1894205"/>
                      <a:pt x="95678" y="1878965"/>
                    </a:cubicBezTo>
                    <a:cubicBezTo>
                      <a:pt x="101392" y="1870075"/>
                      <a:pt x="98853" y="1874520"/>
                      <a:pt x="103932" y="1865630"/>
                    </a:cubicBezTo>
                    <a:cubicBezTo>
                      <a:pt x="105203" y="1863725"/>
                      <a:pt x="105838" y="1857375"/>
                      <a:pt x="107742" y="1859280"/>
                    </a:cubicBezTo>
                    <a:cubicBezTo>
                      <a:pt x="109013" y="1860550"/>
                      <a:pt x="102028" y="1871980"/>
                      <a:pt x="109648" y="1872615"/>
                    </a:cubicBezTo>
                    <a:cubicBezTo>
                      <a:pt x="115363" y="1873250"/>
                      <a:pt x="131873" y="1870075"/>
                      <a:pt x="126792" y="1872615"/>
                    </a:cubicBezTo>
                    <a:cubicBezTo>
                      <a:pt x="115363" y="1879600"/>
                      <a:pt x="75357" y="1885950"/>
                      <a:pt x="72182" y="1903730"/>
                    </a:cubicBezTo>
                    <a:cubicBezTo>
                      <a:pt x="70913" y="1910715"/>
                      <a:pt x="75992" y="1904365"/>
                      <a:pt x="77263" y="1904365"/>
                    </a:cubicBezTo>
                    <a:cubicBezTo>
                      <a:pt x="79803" y="1905000"/>
                      <a:pt x="61388" y="1913255"/>
                      <a:pt x="81073" y="1920240"/>
                    </a:cubicBezTo>
                    <a:cubicBezTo>
                      <a:pt x="88057" y="1922780"/>
                      <a:pt x="98217" y="1912620"/>
                      <a:pt x="104567" y="1911985"/>
                    </a:cubicBezTo>
                    <a:cubicBezTo>
                      <a:pt x="109013" y="1911350"/>
                      <a:pt x="117903" y="1914525"/>
                      <a:pt x="117903" y="1914525"/>
                    </a:cubicBezTo>
                    <a:cubicBezTo>
                      <a:pt x="117903" y="1914525"/>
                      <a:pt x="75992" y="1917700"/>
                      <a:pt x="67103" y="1933575"/>
                    </a:cubicBezTo>
                    <a:cubicBezTo>
                      <a:pt x="65198" y="1937385"/>
                      <a:pt x="81707" y="1936750"/>
                      <a:pt x="77898" y="1938655"/>
                    </a:cubicBezTo>
                    <a:cubicBezTo>
                      <a:pt x="71548" y="1941830"/>
                      <a:pt x="52498" y="1939290"/>
                      <a:pt x="50592" y="1949450"/>
                    </a:cubicBezTo>
                    <a:cubicBezTo>
                      <a:pt x="48688" y="1958340"/>
                      <a:pt x="60753" y="1958340"/>
                      <a:pt x="63928" y="1960880"/>
                    </a:cubicBezTo>
                    <a:cubicBezTo>
                      <a:pt x="69007" y="1964690"/>
                      <a:pt x="56942" y="1966595"/>
                      <a:pt x="62023" y="1981835"/>
                    </a:cubicBezTo>
                    <a:cubicBezTo>
                      <a:pt x="62657" y="1983740"/>
                      <a:pt x="65198" y="1978025"/>
                      <a:pt x="66467" y="1976755"/>
                    </a:cubicBezTo>
                    <a:cubicBezTo>
                      <a:pt x="69007" y="1974215"/>
                      <a:pt x="73453" y="1967865"/>
                      <a:pt x="76628" y="1965960"/>
                    </a:cubicBezTo>
                    <a:cubicBezTo>
                      <a:pt x="86153" y="1962150"/>
                      <a:pt x="106473" y="1962785"/>
                      <a:pt x="117267" y="1964690"/>
                    </a:cubicBezTo>
                    <a:cubicBezTo>
                      <a:pt x="123617" y="1965960"/>
                      <a:pt x="105203" y="1965325"/>
                      <a:pt x="98853" y="1966595"/>
                    </a:cubicBezTo>
                    <a:cubicBezTo>
                      <a:pt x="89963" y="1967865"/>
                      <a:pt x="64563" y="1972310"/>
                      <a:pt x="63292" y="1985010"/>
                    </a:cubicBezTo>
                    <a:cubicBezTo>
                      <a:pt x="62657" y="1988820"/>
                      <a:pt x="77263" y="1995170"/>
                      <a:pt x="78532" y="1997075"/>
                    </a:cubicBezTo>
                    <a:cubicBezTo>
                      <a:pt x="81707" y="2000885"/>
                      <a:pt x="69642" y="1994535"/>
                      <a:pt x="65832" y="1991995"/>
                    </a:cubicBezTo>
                    <a:cubicBezTo>
                      <a:pt x="59482" y="1986915"/>
                      <a:pt x="53132" y="1968500"/>
                      <a:pt x="46148" y="1967230"/>
                    </a:cubicBezTo>
                    <a:cubicBezTo>
                      <a:pt x="38528" y="1965960"/>
                      <a:pt x="45513" y="1974850"/>
                      <a:pt x="41067" y="1975485"/>
                    </a:cubicBezTo>
                    <a:cubicBezTo>
                      <a:pt x="29003" y="1978660"/>
                      <a:pt x="39163" y="1962150"/>
                      <a:pt x="32178" y="1976755"/>
                    </a:cubicBezTo>
                    <a:cubicBezTo>
                      <a:pt x="31542" y="1978660"/>
                      <a:pt x="38528" y="1955165"/>
                      <a:pt x="23288" y="1954530"/>
                    </a:cubicBezTo>
                    <a:cubicBezTo>
                      <a:pt x="12492" y="1953895"/>
                      <a:pt x="36623" y="1974850"/>
                      <a:pt x="15667" y="1964690"/>
                    </a:cubicBezTo>
                    <a:cubicBezTo>
                      <a:pt x="13128" y="1963420"/>
                      <a:pt x="13763" y="1969770"/>
                      <a:pt x="14398" y="1972310"/>
                    </a:cubicBezTo>
                    <a:cubicBezTo>
                      <a:pt x="18207" y="1992630"/>
                      <a:pt x="-13543" y="1995170"/>
                      <a:pt x="11223" y="2037715"/>
                    </a:cubicBezTo>
                    <a:cubicBezTo>
                      <a:pt x="17573" y="2049145"/>
                      <a:pt x="38528" y="2054860"/>
                      <a:pt x="40432" y="2058035"/>
                    </a:cubicBezTo>
                    <a:cubicBezTo>
                      <a:pt x="41703" y="2060575"/>
                      <a:pt x="39798" y="2064385"/>
                      <a:pt x="40432" y="2067560"/>
                    </a:cubicBezTo>
                    <a:cubicBezTo>
                      <a:pt x="41067" y="2070100"/>
                      <a:pt x="42973" y="2072005"/>
                      <a:pt x="44242" y="2074545"/>
                    </a:cubicBezTo>
                    <a:cubicBezTo>
                      <a:pt x="52498" y="2088515"/>
                      <a:pt x="83613" y="2108835"/>
                      <a:pt x="98217" y="2111375"/>
                    </a:cubicBezTo>
                    <a:cubicBezTo>
                      <a:pt x="107107" y="2112645"/>
                      <a:pt x="92503" y="2087880"/>
                      <a:pt x="110917" y="2098040"/>
                    </a:cubicBezTo>
                    <a:cubicBezTo>
                      <a:pt x="111553" y="2098675"/>
                      <a:pt x="111553" y="2100580"/>
                      <a:pt x="110282" y="2101215"/>
                    </a:cubicBezTo>
                    <a:cubicBezTo>
                      <a:pt x="107742" y="2102485"/>
                      <a:pt x="96313" y="2110105"/>
                      <a:pt x="105838" y="2115820"/>
                    </a:cubicBezTo>
                    <a:cubicBezTo>
                      <a:pt x="109648" y="2117725"/>
                      <a:pt x="120442" y="2108200"/>
                      <a:pt x="117903" y="2111375"/>
                    </a:cubicBezTo>
                    <a:cubicBezTo>
                      <a:pt x="107107" y="2124710"/>
                      <a:pt x="81707" y="2120265"/>
                      <a:pt x="92503" y="2141220"/>
                    </a:cubicBezTo>
                    <a:cubicBezTo>
                      <a:pt x="102663" y="2160905"/>
                      <a:pt x="100757" y="2145030"/>
                      <a:pt x="115998" y="2136140"/>
                    </a:cubicBezTo>
                    <a:cubicBezTo>
                      <a:pt x="117903" y="2134870"/>
                      <a:pt x="115363" y="2122170"/>
                      <a:pt x="115998" y="2124075"/>
                    </a:cubicBezTo>
                    <a:cubicBezTo>
                      <a:pt x="121078" y="2137410"/>
                      <a:pt x="119807" y="2134235"/>
                      <a:pt x="133142" y="2136140"/>
                    </a:cubicBezTo>
                    <a:cubicBezTo>
                      <a:pt x="134413" y="2136140"/>
                      <a:pt x="126792" y="2139950"/>
                      <a:pt x="124253" y="2140585"/>
                    </a:cubicBezTo>
                    <a:cubicBezTo>
                      <a:pt x="126792" y="2139950"/>
                      <a:pt x="128698" y="2145030"/>
                      <a:pt x="131873" y="2145030"/>
                    </a:cubicBezTo>
                    <a:cubicBezTo>
                      <a:pt x="135048" y="2144395"/>
                      <a:pt x="123617" y="2152650"/>
                      <a:pt x="126792" y="2153285"/>
                    </a:cubicBezTo>
                    <a:cubicBezTo>
                      <a:pt x="131873" y="2154555"/>
                      <a:pt x="126157" y="2158365"/>
                      <a:pt x="130603" y="2162810"/>
                    </a:cubicBezTo>
                    <a:cubicBezTo>
                      <a:pt x="133142" y="2165985"/>
                      <a:pt x="135682" y="2157095"/>
                      <a:pt x="138857" y="2155190"/>
                    </a:cubicBezTo>
                    <a:cubicBezTo>
                      <a:pt x="140763" y="2153920"/>
                      <a:pt x="156003" y="2154555"/>
                      <a:pt x="157907" y="2155190"/>
                    </a:cubicBezTo>
                    <a:cubicBezTo>
                      <a:pt x="161717" y="2155825"/>
                      <a:pt x="173148" y="2166620"/>
                      <a:pt x="180132" y="2167890"/>
                    </a:cubicBezTo>
                    <a:cubicBezTo>
                      <a:pt x="191563" y="2170430"/>
                      <a:pt x="196007" y="2158365"/>
                      <a:pt x="200453" y="2159000"/>
                    </a:cubicBezTo>
                    <a:cubicBezTo>
                      <a:pt x="204263" y="2159635"/>
                      <a:pt x="223313" y="2166620"/>
                      <a:pt x="229663" y="2160270"/>
                    </a:cubicBezTo>
                    <a:cubicBezTo>
                      <a:pt x="232838" y="2157095"/>
                      <a:pt x="238553" y="2148205"/>
                      <a:pt x="239188" y="2143125"/>
                    </a:cubicBezTo>
                    <a:cubicBezTo>
                      <a:pt x="239823" y="2141220"/>
                      <a:pt x="237917" y="2136775"/>
                      <a:pt x="239823" y="2137410"/>
                    </a:cubicBezTo>
                    <a:cubicBezTo>
                      <a:pt x="254428" y="2139315"/>
                      <a:pt x="226488" y="2165985"/>
                      <a:pt x="248713" y="2160270"/>
                    </a:cubicBezTo>
                    <a:cubicBezTo>
                      <a:pt x="257603" y="2157730"/>
                      <a:pt x="255698" y="2153920"/>
                      <a:pt x="263317" y="2143760"/>
                    </a:cubicBezTo>
                    <a:cubicBezTo>
                      <a:pt x="274748" y="2129155"/>
                      <a:pt x="284273" y="2141855"/>
                      <a:pt x="289988" y="2138680"/>
                    </a:cubicBezTo>
                    <a:cubicBezTo>
                      <a:pt x="291892" y="2137410"/>
                      <a:pt x="295067" y="2120900"/>
                      <a:pt x="300782" y="2122170"/>
                    </a:cubicBezTo>
                    <a:cubicBezTo>
                      <a:pt x="307132" y="2122805"/>
                      <a:pt x="296338" y="2130425"/>
                      <a:pt x="311578" y="2120900"/>
                    </a:cubicBezTo>
                    <a:cubicBezTo>
                      <a:pt x="311578" y="2120900"/>
                      <a:pt x="316657" y="2109470"/>
                      <a:pt x="316657" y="2109470"/>
                    </a:cubicBezTo>
                    <a:cubicBezTo>
                      <a:pt x="323642" y="2102485"/>
                      <a:pt x="336978" y="2100580"/>
                      <a:pt x="343328" y="2091690"/>
                    </a:cubicBezTo>
                    <a:cubicBezTo>
                      <a:pt x="345232" y="2089150"/>
                      <a:pt x="338248" y="2081530"/>
                      <a:pt x="341423" y="2082165"/>
                    </a:cubicBezTo>
                    <a:cubicBezTo>
                      <a:pt x="368092" y="2085975"/>
                      <a:pt x="355392" y="2080895"/>
                      <a:pt x="364917" y="2068830"/>
                    </a:cubicBezTo>
                    <a:cubicBezTo>
                      <a:pt x="366823" y="2066290"/>
                      <a:pt x="354757" y="2061845"/>
                      <a:pt x="359838" y="2060575"/>
                    </a:cubicBezTo>
                    <a:cubicBezTo>
                      <a:pt x="371903" y="2058035"/>
                      <a:pt x="400478" y="2065655"/>
                      <a:pt x="400478" y="2047875"/>
                    </a:cubicBezTo>
                    <a:cubicBezTo>
                      <a:pt x="400478" y="2036445"/>
                      <a:pt x="380792" y="2055495"/>
                      <a:pt x="382063" y="2045335"/>
                    </a:cubicBezTo>
                    <a:cubicBezTo>
                      <a:pt x="382698" y="2042795"/>
                      <a:pt x="383967" y="2040255"/>
                      <a:pt x="386507" y="2039620"/>
                    </a:cubicBezTo>
                    <a:cubicBezTo>
                      <a:pt x="404923" y="2033905"/>
                      <a:pt x="406828" y="2039620"/>
                      <a:pt x="407463" y="2036445"/>
                    </a:cubicBezTo>
                    <a:cubicBezTo>
                      <a:pt x="407463" y="2033905"/>
                      <a:pt x="403653" y="2032000"/>
                      <a:pt x="404923" y="2030095"/>
                    </a:cubicBezTo>
                    <a:cubicBezTo>
                      <a:pt x="407463" y="2026920"/>
                      <a:pt x="411907" y="2035175"/>
                      <a:pt x="416353" y="2034540"/>
                    </a:cubicBezTo>
                    <a:cubicBezTo>
                      <a:pt x="420163" y="2034540"/>
                      <a:pt x="426513" y="2033905"/>
                      <a:pt x="427148" y="2030095"/>
                    </a:cubicBezTo>
                    <a:cubicBezTo>
                      <a:pt x="429053" y="2018030"/>
                      <a:pt x="429688" y="2023745"/>
                      <a:pt x="423338" y="2005330"/>
                    </a:cubicBezTo>
                    <a:cubicBezTo>
                      <a:pt x="422067" y="2002155"/>
                      <a:pt x="413178" y="2000885"/>
                      <a:pt x="415717" y="1998345"/>
                    </a:cubicBezTo>
                    <a:cubicBezTo>
                      <a:pt x="418257" y="1995805"/>
                      <a:pt x="422703" y="1996440"/>
                      <a:pt x="425878" y="1996440"/>
                    </a:cubicBezTo>
                    <a:cubicBezTo>
                      <a:pt x="427148" y="1996440"/>
                      <a:pt x="425242" y="1998345"/>
                      <a:pt x="425242" y="1999615"/>
                    </a:cubicBezTo>
                    <a:cubicBezTo>
                      <a:pt x="425242" y="2002790"/>
                      <a:pt x="425242" y="2005965"/>
                      <a:pt x="425878" y="2008505"/>
                    </a:cubicBezTo>
                    <a:cubicBezTo>
                      <a:pt x="425878" y="2009775"/>
                      <a:pt x="437942" y="2011045"/>
                      <a:pt x="441753" y="2018030"/>
                    </a:cubicBezTo>
                    <a:cubicBezTo>
                      <a:pt x="442388" y="2019935"/>
                      <a:pt x="444292" y="2021205"/>
                      <a:pt x="444292" y="2023110"/>
                    </a:cubicBezTo>
                    <a:cubicBezTo>
                      <a:pt x="444292" y="2026285"/>
                      <a:pt x="439848" y="2029460"/>
                      <a:pt x="441753" y="2032000"/>
                    </a:cubicBezTo>
                    <a:cubicBezTo>
                      <a:pt x="449373" y="2042160"/>
                      <a:pt x="469692" y="2018665"/>
                      <a:pt x="474138" y="2018030"/>
                    </a:cubicBezTo>
                    <a:cubicBezTo>
                      <a:pt x="477948" y="2017395"/>
                      <a:pt x="470328" y="2040890"/>
                      <a:pt x="481757" y="2025015"/>
                    </a:cubicBezTo>
                    <a:cubicBezTo>
                      <a:pt x="485567" y="2019935"/>
                      <a:pt x="483663" y="2018665"/>
                      <a:pt x="486838" y="2016760"/>
                    </a:cubicBezTo>
                    <a:cubicBezTo>
                      <a:pt x="496363" y="2011680"/>
                      <a:pt x="493188" y="2001520"/>
                      <a:pt x="497632" y="1993265"/>
                    </a:cubicBezTo>
                    <a:cubicBezTo>
                      <a:pt x="498267" y="1991995"/>
                      <a:pt x="502078" y="1991995"/>
                      <a:pt x="509698" y="1988820"/>
                    </a:cubicBezTo>
                    <a:cubicBezTo>
                      <a:pt x="517953" y="1985010"/>
                      <a:pt x="515413" y="1951990"/>
                      <a:pt x="512873" y="1949450"/>
                    </a:cubicBezTo>
                    <a:cubicBezTo>
                      <a:pt x="507792" y="1945640"/>
                      <a:pt x="500173" y="1945640"/>
                      <a:pt x="498903" y="1935480"/>
                    </a:cubicBezTo>
                    <a:cubicBezTo>
                      <a:pt x="498267" y="1931035"/>
                      <a:pt x="510967" y="1932940"/>
                      <a:pt x="512238" y="1924685"/>
                    </a:cubicBezTo>
                    <a:cubicBezTo>
                      <a:pt x="512238" y="1924050"/>
                      <a:pt x="512238" y="1922780"/>
                      <a:pt x="512238" y="1922145"/>
                    </a:cubicBezTo>
                    <a:cubicBezTo>
                      <a:pt x="512238" y="1917700"/>
                      <a:pt x="511603" y="1912620"/>
                      <a:pt x="510332" y="1908175"/>
                    </a:cubicBezTo>
                    <a:cubicBezTo>
                      <a:pt x="505888" y="1905000"/>
                      <a:pt x="494457" y="1899285"/>
                      <a:pt x="496998" y="1895475"/>
                    </a:cubicBezTo>
                    <a:cubicBezTo>
                      <a:pt x="503348" y="1886585"/>
                      <a:pt x="507157" y="1902460"/>
                      <a:pt x="507792" y="1903095"/>
                    </a:cubicBezTo>
                    <a:cubicBezTo>
                      <a:pt x="509063" y="1904365"/>
                      <a:pt x="509698" y="1906270"/>
                      <a:pt x="510332" y="1908175"/>
                    </a:cubicBezTo>
                    <a:cubicBezTo>
                      <a:pt x="510967" y="1908810"/>
                      <a:pt x="511603" y="1909445"/>
                      <a:pt x="512238" y="1909445"/>
                    </a:cubicBezTo>
                    <a:cubicBezTo>
                      <a:pt x="513507" y="1911985"/>
                      <a:pt x="512238" y="1914525"/>
                      <a:pt x="512238" y="1917065"/>
                    </a:cubicBezTo>
                    <a:cubicBezTo>
                      <a:pt x="512238" y="1918970"/>
                      <a:pt x="512238" y="1920240"/>
                      <a:pt x="512238" y="1922145"/>
                    </a:cubicBezTo>
                    <a:cubicBezTo>
                      <a:pt x="512873" y="1932305"/>
                      <a:pt x="513507" y="1940560"/>
                      <a:pt x="526207" y="1932305"/>
                    </a:cubicBezTo>
                    <a:cubicBezTo>
                      <a:pt x="539542" y="1923415"/>
                      <a:pt x="522398" y="1892300"/>
                      <a:pt x="524303" y="1877695"/>
                    </a:cubicBezTo>
                    <a:cubicBezTo>
                      <a:pt x="524938" y="1873250"/>
                      <a:pt x="533828" y="1878330"/>
                      <a:pt x="537638" y="1876425"/>
                    </a:cubicBezTo>
                    <a:cubicBezTo>
                      <a:pt x="542082" y="1874520"/>
                      <a:pt x="540813" y="1870710"/>
                      <a:pt x="546528" y="1871345"/>
                    </a:cubicBezTo>
                    <a:cubicBezTo>
                      <a:pt x="561767" y="1873250"/>
                      <a:pt x="547798" y="1901825"/>
                      <a:pt x="546528" y="1901825"/>
                    </a:cubicBezTo>
                    <a:cubicBezTo>
                      <a:pt x="545257" y="1901825"/>
                      <a:pt x="545257" y="1877695"/>
                      <a:pt x="540813" y="1880235"/>
                    </a:cubicBezTo>
                    <a:cubicBezTo>
                      <a:pt x="538273" y="1881505"/>
                      <a:pt x="530653" y="1897380"/>
                      <a:pt x="530017" y="1899920"/>
                    </a:cubicBezTo>
                    <a:cubicBezTo>
                      <a:pt x="528748" y="1905635"/>
                      <a:pt x="540813" y="1940560"/>
                      <a:pt x="538907" y="1949450"/>
                    </a:cubicBezTo>
                    <a:cubicBezTo>
                      <a:pt x="538273" y="1951990"/>
                      <a:pt x="525573" y="1955800"/>
                      <a:pt x="526207" y="1957070"/>
                    </a:cubicBezTo>
                    <a:cubicBezTo>
                      <a:pt x="527478" y="1958975"/>
                      <a:pt x="531288" y="1958975"/>
                      <a:pt x="532557" y="1960880"/>
                    </a:cubicBezTo>
                    <a:cubicBezTo>
                      <a:pt x="533192" y="1962150"/>
                      <a:pt x="530653" y="1974850"/>
                      <a:pt x="533828" y="1976120"/>
                    </a:cubicBezTo>
                    <a:cubicBezTo>
                      <a:pt x="535098" y="1976755"/>
                      <a:pt x="543353" y="1968500"/>
                      <a:pt x="543988" y="1977390"/>
                    </a:cubicBezTo>
                    <a:cubicBezTo>
                      <a:pt x="544623" y="1983740"/>
                      <a:pt x="533192" y="2006600"/>
                      <a:pt x="545257" y="2007870"/>
                    </a:cubicBezTo>
                    <a:cubicBezTo>
                      <a:pt x="546528" y="2007870"/>
                      <a:pt x="554148" y="1988820"/>
                      <a:pt x="552242" y="2005330"/>
                    </a:cubicBezTo>
                    <a:cubicBezTo>
                      <a:pt x="552242" y="2007870"/>
                      <a:pt x="554782" y="2014220"/>
                      <a:pt x="556688" y="2011680"/>
                    </a:cubicBezTo>
                    <a:cubicBezTo>
                      <a:pt x="558592" y="2009140"/>
                      <a:pt x="555417" y="2004695"/>
                      <a:pt x="557957" y="2002790"/>
                    </a:cubicBezTo>
                    <a:cubicBezTo>
                      <a:pt x="560498" y="2000250"/>
                      <a:pt x="568117" y="2016125"/>
                      <a:pt x="568117" y="2016125"/>
                    </a:cubicBezTo>
                    <a:cubicBezTo>
                      <a:pt x="575103" y="2009140"/>
                      <a:pt x="578913" y="2005330"/>
                      <a:pt x="580182" y="2003425"/>
                    </a:cubicBezTo>
                    <a:cubicBezTo>
                      <a:pt x="580182" y="2003425"/>
                      <a:pt x="580182" y="2002790"/>
                      <a:pt x="579548" y="2002790"/>
                    </a:cubicBezTo>
                    <a:cubicBezTo>
                      <a:pt x="578913" y="2001520"/>
                      <a:pt x="583357" y="1998980"/>
                      <a:pt x="580182" y="2003425"/>
                    </a:cubicBezTo>
                    <a:cubicBezTo>
                      <a:pt x="588438" y="2017395"/>
                      <a:pt x="568117" y="2016760"/>
                      <a:pt x="591613" y="2019300"/>
                    </a:cubicBezTo>
                    <a:cubicBezTo>
                      <a:pt x="598598" y="2019935"/>
                      <a:pt x="607488" y="2038350"/>
                      <a:pt x="601138" y="2037715"/>
                    </a:cubicBezTo>
                    <a:cubicBezTo>
                      <a:pt x="602407" y="2054225"/>
                      <a:pt x="599867" y="2075180"/>
                      <a:pt x="621457" y="2059305"/>
                    </a:cubicBezTo>
                    <a:cubicBezTo>
                      <a:pt x="658288" y="2032000"/>
                      <a:pt x="628442" y="1960245"/>
                      <a:pt x="637332" y="1936750"/>
                    </a:cubicBezTo>
                    <a:cubicBezTo>
                      <a:pt x="640507" y="1929130"/>
                      <a:pt x="658923" y="1928495"/>
                      <a:pt x="662098" y="1920875"/>
                    </a:cubicBezTo>
                    <a:cubicBezTo>
                      <a:pt x="665907" y="1912620"/>
                      <a:pt x="655113" y="1896745"/>
                      <a:pt x="656382" y="1892935"/>
                    </a:cubicBezTo>
                    <a:cubicBezTo>
                      <a:pt x="659557" y="1886585"/>
                      <a:pt x="709088" y="1887855"/>
                      <a:pt x="725598" y="1857375"/>
                    </a:cubicBezTo>
                    <a:cubicBezTo>
                      <a:pt x="726867" y="1854835"/>
                      <a:pt x="726232" y="1852295"/>
                      <a:pt x="726232" y="1849755"/>
                    </a:cubicBezTo>
                    <a:cubicBezTo>
                      <a:pt x="726867" y="1840230"/>
                      <a:pt x="726232" y="1827530"/>
                      <a:pt x="729407" y="1818640"/>
                    </a:cubicBezTo>
                    <a:cubicBezTo>
                      <a:pt x="733217" y="1807845"/>
                      <a:pt x="742107" y="1802130"/>
                      <a:pt x="743378" y="1790065"/>
                    </a:cubicBezTo>
                    <a:cubicBezTo>
                      <a:pt x="746553" y="1757680"/>
                      <a:pt x="714167" y="1725930"/>
                      <a:pt x="716707" y="1694815"/>
                    </a:cubicBezTo>
                    <a:cubicBezTo>
                      <a:pt x="717978" y="1678305"/>
                      <a:pt x="749728" y="1689100"/>
                      <a:pt x="757982" y="1684020"/>
                    </a:cubicBezTo>
                    <a:cubicBezTo>
                      <a:pt x="763063" y="1680845"/>
                      <a:pt x="782748" y="1638300"/>
                      <a:pt x="782113" y="1632585"/>
                    </a:cubicBezTo>
                    <a:cubicBezTo>
                      <a:pt x="777667" y="1597025"/>
                      <a:pt x="724328" y="1594485"/>
                      <a:pt x="719248" y="1561465"/>
                    </a:cubicBezTo>
                    <a:cubicBezTo>
                      <a:pt x="714803" y="1533525"/>
                      <a:pt x="744648" y="1497965"/>
                      <a:pt x="745282" y="1469390"/>
                    </a:cubicBezTo>
                    <a:cubicBezTo>
                      <a:pt x="745917" y="1448435"/>
                      <a:pt x="724963" y="1428750"/>
                      <a:pt x="724963" y="1408430"/>
                    </a:cubicBezTo>
                    <a:cubicBezTo>
                      <a:pt x="724963" y="1400175"/>
                      <a:pt x="732582" y="1391285"/>
                      <a:pt x="733853" y="1383030"/>
                    </a:cubicBezTo>
                    <a:cubicBezTo>
                      <a:pt x="735123" y="1374775"/>
                      <a:pt x="730042" y="1364615"/>
                      <a:pt x="731948" y="1356360"/>
                    </a:cubicBezTo>
                    <a:cubicBezTo>
                      <a:pt x="733853" y="1349375"/>
                      <a:pt x="745282" y="1344295"/>
                      <a:pt x="745917" y="1337310"/>
                    </a:cubicBezTo>
                    <a:cubicBezTo>
                      <a:pt x="747823" y="1323340"/>
                      <a:pt x="726232" y="1305560"/>
                      <a:pt x="728773" y="1291590"/>
                    </a:cubicBezTo>
                    <a:cubicBezTo>
                      <a:pt x="731313" y="1278255"/>
                      <a:pt x="754173" y="1269365"/>
                      <a:pt x="756713" y="1256665"/>
                    </a:cubicBezTo>
                    <a:cubicBezTo>
                      <a:pt x="757982" y="1250950"/>
                      <a:pt x="750998" y="1244600"/>
                      <a:pt x="752267" y="1238885"/>
                    </a:cubicBezTo>
                    <a:cubicBezTo>
                      <a:pt x="752903" y="1233805"/>
                      <a:pt x="800528" y="1181100"/>
                      <a:pt x="806242" y="1177290"/>
                    </a:cubicBezTo>
                    <a:cubicBezTo>
                      <a:pt x="816403" y="1169670"/>
                      <a:pt x="832278" y="1167130"/>
                      <a:pt x="844342" y="1163320"/>
                    </a:cubicBezTo>
                    <a:cubicBezTo>
                      <a:pt x="881807" y="1151890"/>
                      <a:pt x="926257" y="1203960"/>
                      <a:pt x="941498" y="1150620"/>
                    </a:cubicBezTo>
                    <a:cubicBezTo>
                      <a:pt x="959278" y="1088390"/>
                      <a:pt x="921178" y="1106805"/>
                      <a:pt x="905303" y="1081405"/>
                    </a:cubicBezTo>
                    <a:cubicBezTo>
                      <a:pt x="900223" y="1073150"/>
                      <a:pt x="920542" y="1053465"/>
                      <a:pt x="924353" y="1047750"/>
                    </a:cubicBezTo>
                    <a:cubicBezTo>
                      <a:pt x="938323" y="1028700"/>
                      <a:pt x="957373" y="1009650"/>
                      <a:pt x="968167" y="988695"/>
                    </a:cubicBezTo>
                    <a:cubicBezTo>
                      <a:pt x="971342" y="982980"/>
                      <a:pt x="970073" y="974090"/>
                      <a:pt x="973882" y="969010"/>
                    </a:cubicBezTo>
                    <a:cubicBezTo>
                      <a:pt x="973882" y="969010"/>
                      <a:pt x="985948" y="958850"/>
                      <a:pt x="985948" y="958215"/>
                    </a:cubicBezTo>
                    <a:cubicBezTo>
                      <a:pt x="987217" y="955675"/>
                      <a:pt x="986582" y="953135"/>
                      <a:pt x="986582" y="949960"/>
                    </a:cubicBezTo>
                    <a:cubicBezTo>
                      <a:pt x="986582" y="947420"/>
                      <a:pt x="986582" y="944880"/>
                      <a:pt x="987217" y="941705"/>
                    </a:cubicBezTo>
                    <a:cubicBezTo>
                      <a:pt x="987853" y="933450"/>
                      <a:pt x="988488" y="925830"/>
                      <a:pt x="989123" y="917575"/>
                    </a:cubicBezTo>
                    <a:cubicBezTo>
                      <a:pt x="989123" y="915035"/>
                      <a:pt x="989123" y="912495"/>
                      <a:pt x="989757" y="909320"/>
                    </a:cubicBezTo>
                    <a:cubicBezTo>
                      <a:pt x="992298" y="896620"/>
                      <a:pt x="1002457" y="883920"/>
                      <a:pt x="1003728" y="870585"/>
                    </a:cubicBezTo>
                    <a:cubicBezTo>
                      <a:pt x="1004363" y="861695"/>
                      <a:pt x="990392" y="825500"/>
                      <a:pt x="996107" y="819150"/>
                    </a:cubicBezTo>
                    <a:cubicBezTo>
                      <a:pt x="1000553" y="814070"/>
                      <a:pt x="1067863" y="823595"/>
                      <a:pt x="1079292" y="798830"/>
                    </a:cubicBezTo>
                    <a:cubicBezTo>
                      <a:pt x="1083103" y="790575"/>
                      <a:pt x="1069767" y="774065"/>
                      <a:pt x="1072942" y="764540"/>
                    </a:cubicBezTo>
                    <a:cubicBezTo>
                      <a:pt x="1074848" y="758190"/>
                      <a:pt x="1091357" y="751205"/>
                      <a:pt x="1096438" y="746125"/>
                    </a:cubicBezTo>
                    <a:cubicBezTo>
                      <a:pt x="1109773" y="732790"/>
                      <a:pt x="1117392" y="713740"/>
                      <a:pt x="1130728" y="700405"/>
                    </a:cubicBezTo>
                    <a:cubicBezTo>
                      <a:pt x="1138348" y="693420"/>
                      <a:pt x="1154223" y="688340"/>
                      <a:pt x="1159303" y="679450"/>
                    </a:cubicBezTo>
                    <a:cubicBezTo>
                      <a:pt x="1178353" y="648335"/>
                      <a:pt x="1139617" y="636905"/>
                      <a:pt x="1140253" y="612140"/>
                    </a:cubicBezTo>
                    <a:cubicBezTo>
                      <a:pt x="1140253" y="597535"/>
                      <a:pt x="1164382" y="598170"/>
                      <a:pt x="1170732" y="589915"/>
                    </a:cubicBezTo>
                    <a:cubicBezTo>
                      <a:pt x="1182798" y="574040"/>
                      <a:pt x="1184703" y="549275"/>
                      <a:pt x="1196767" y="535305"/>
                    </a:cubicBezTo>
                    <a:cubicBezTo>
                      <a:pt x="1205023" y="525780"/>
                      <a:pt x="1224073" y="522605"/>
                      <a:pt x="1234232" y="514985"/>
                    </a:cubicBezTo>
                    <a:cubicBezTo>
                      <a:pt x="1236773" y="513080"/>
                      <a:pt x="1237407" y="507365"/>
                      <a:pt x="1241217" y="507365"/>
                    </a:cubicBezTo>
                    <a:cubicBezTo>
                      <a:pt x="1255188" y="507365"/>
                      <a:pt x="1276778" y="534035"/>
                      <a:pt x="1290748" y="530860"/>
                    </a:cubicBezTo>
                    <a:cubicBezTo>
                      <a:pt x="1321228" y="523240"/>
                      <a:pt x="1303448" y="447040"/>
                      <a:pt x="1309163" y="441960"/>
                    </a:cubicBezTo>
                    <a:cubicBezTo>
                      <a:pt x="1330117" y="421640"/>
                      <a:pt x="1437432" y="475615"/>
                      <a:pt x="1457117" y="470535"/>
                    </a:cubicBezTo>
                    <a:cubicBezTo>
                      <a:pt x="1457117" y="470535"/>
                      <a:pt x="1470453" y="457835"/>
                      <a:pt x="1470453" y="457835"/>
                    </a:cubicBezTo>
                    <a:cubicBezTo>
                      <a:pt x="1493948" y="435610"/>
                      <a:pt x="1459023" y="449580"/>
                      <a:pt x="1458388" y="435610"/>
                    </a:cubicBezTo>
                    <a:cubicBezTo>
                      <a:pt x="1457753" y="427355"/>
                      <a:pt x="1487598" y="410210"/>
                      <a:pt x="1490138" y="398145"/>
                    </a:cubicBezTo>
                    <a:cubicBezTo>
                      <a:pt x="1492042" y="387985"/>
                      <a:pt x="1474898" y="356870"/>
                      <a:pt x="1478073" y="355600"/>
                    </a:cubicBezTo>
                    <a:cubicBezTo>
                      <a:pt x="1483153" y="352425"/>
                      <a:pt x="1502203" y="355600"/>
                      <a:pt x="1508553" y="355600"/>
                    </a:cubicBezTo>
                    <a:lnTo>
                      <a:pt x="1510457" y="354965"/>
                    </a:lnTo>
                    <a:cubicBezTo>
                      <a:pt x="1509188" y="354330"/>
                      <a:pt x="1508553" y="353695"/>
                      <a:pt x="1508553" y="353060"/>
                    </a:cubicBezTo>
                    <a:cubicBezTo>
                      <a:pt x="1505378" y="340995"/>
                      <a:pt x="1546653" y="358140"/>
                      <a:pt x="1546653" y="358140"/>
                    </a:cubicBezTo>
                    <a:cubicBezTo>
                      <a:pt x="1548557" y="357505"/>
                      <a:pt x="1547923" y="354330"/>
                      <a:pt x="1548557" y="353060"/>
                    </a:cubicBezTo>
                    <a:cubicBezTo>
                      <a:pt x="1551732" y="343535"/>
                      <a:pt x="1544748" y="344170"/>
                      <a:pt x="1543478" y="334645"/>
                    </a:cubicBezTo>
                    <a:cubicBezTo>
                      <a:pt x="1540938" y="310515"/>
                      <a:pt x="1579673" y="307975"/>
                      <a:pt x="1594278" y="318135"/>
                    </a:cubicBezTo>
                    <a:cubicBezTo>
                      <a:pt x="1610788" y="329565"/>
                      <a:pt x="1639363" y="367665"/>
                      <a:pt x="1648888" y="386080"/>
                    </a:cubicBezTo>
                    <a:cubicBezTo>
                      <a:pt x="1650792" y="389890"/>
                      <a:pt x="1650157" y="405130"/>
                      <a:pt x="1653332" y="407670"/>
                    </a:cubicBezTo>
                    <a:cubicBezTo>
                      <a:pt x="1655873" y="409575"/>
                      <a:pt x="1659048" y="407670"/>
                      <a:pt x="1662223" y="407670"/>
                    </a:cubicBezTo>
                    <a:cubicBezTo>
                      <a:pt x="1671113" y="407670"/>
                      <a:pt x="1680003" y="407670"/>
                      <a:pt x="1688892" y="408305"/>
                    </a:cubicBezTo>
                    <a:cubicBezTo>
                      <a:pt x="1692067" y="408305"/>
                      <a:pt x="1694607" y="408305"/>
                      <a:pt x="1697782" y="408305"/>
                    </a:cubicBezTo>
                    <a:cubicBezTo>
                      <a:pt x="1700957" y="408305"/>
                      <a:pt x="1704132" y="407670"/>
                      <a:pt x="1706673" y="408305"/>
                    </a:cubicBezTo>
                    <a:cubicBezTo>
                      <a:pt x="1706673" y="408305"/>
                      <a:pt x="1717467" y="418465"/>
                      <a:pt x="1717467" y="418465"/>
                    </a:cubicBezTo>
                    <a:cubicBezTo>
                      <a:pt x="1723817" y="419735"/>
                      <a:pt x="1751757" y="407670"/>
                      <a:pt x="1756838" y="403225"/>
                    </a:cubicBezTo>
                    <a:cubicBezTo>
                      <a:pt x="1761282" y="399415"/>
                      <a:pt x="1762553" y="386080"/>
                      <a:pt x="1767632" y="384175"/>
                    </a:cubicBezTo>
                    <a:cubicBezTo>
                      <a:pt x="1770807" y="382905"/>
                      <a:pt x="1828592" y="401320"/>
                      <a:pt x="1834942" y="404495"/>
                    </a:cubicBezTo>
                    <a:cubicBezTo>
                      <a:pt x="1838117" y="405765"/>
                      <a:pt x="1853992" y="422910"/>
                      <a:pt x="1854628" y="422275"/>
                    </a:cubicBezTo>
                    <a:cubicBezTo>
                      <a:pt x="1858438" y="416560"/>
                      <a:pt x="1864788" y="415925"/>
                      <a:pt x="1868598" y="410845"/>
                    </a:cubicBezTo>
                    <a:cubicBezTo>
                      <a:pt x="1877488" y="398145"/>
                      <a:pt x="1868598" y="377825"/>
                      <a:pt x="1888282" y="368935"/>
                    </a:cubicBezTo>
                    <a:cubicBezTo>
                      <a:pt x="1901617" y="363220"/>
                      <a:pt x="1917492" y="366395"/>
                      <a:pt x="1921303" y="345440"/>
                    </a:cubicBezTo>
                    <a:cubicBezTo>
                      <a:pt x="1922573" y="337185"/>
                      <a:pt x="1912413" y="325120"/>
                      <a:pt x="1911142" y="316865"/>
                    </a:cubicBezTo>
                    <a:cubicBezTo>
                      <a:pt x="1909238" y="305435"/>
                      <a:pt x="1922573" y="240665"/>
                      <a:pt x="1926382" y="236220"/>
                    </a:cubicBezTo>
                    <a:cubicBezTo>
                      <a:pt x="1934003" y="226060"/>
                      <a:pt x="1946703" y="220345"/>
                      <a:pt x="1954323" y="210185"/>
                    </a:cubicBezTo>
                    <a:cubicBezTo>
                      <a:pt x="1957498" y="206375"/>
                      <a:pt x="1956863" y="199390"/>
                      <a:pt x="1961307" y="196215"/>
                    </a:cubicBezTo>
                    <a:cubicBezTo>
                      <a:pt x="1977817" y="184785"/>
                      <a:pt x="1997503" y="201930"/>
                      <a:pt x="2012107" y="194310"/>
                    </a:cubicBezTo>
                    <a:cubicBezTo>
                      <a:pt x="2036238" y="182880"/>
                      <a:pt x="2048938" y="162560"/>
                      <a:pt x="2078782" y="164465"/>
                    </a:cubicBezTo>
                    <a:cubicBezTo>
                      <a:pt x="2097832" y="142240"/>
                      <a:pt x="2080688" y="131445"/>
                      <a:pt x="2083863" y="110490"/>
                    </a:cubicBezTo>
                    <a:close/>
                    <a:moveTo>
                      <a:pt x="117903" y="1522730"/>
                    </a:moveTo>
                    <a:cubicBezTo>
                      <a:pt x="117903" y="1522730"/>
                      <a:pt x="107742" y="1515110"/>
                      <a:pt x="106473" y="1514475"/>
                    </a:cubicBezTo>
                    <a:cubicBezTo>
                      <a:pt x="110917" y="1514475"/>
                      <a:pt x="114728" y="1515110"/>
                      <a:pt x="115363" y="1515745"/>
                    </a:cubicBezTo>
                    <a:cubicBezTo>
                      <a:pt x="117267" y="1518285"/>
                      <a:pt x="119807" y="1521460"/>
                      <a:pt x="117903" y="1522730"/>
                    </a:cubicBezTo>
                    <a:close/>
                    <a:moveTo>
                      <a:pt x="175688" y="1421130"/>
                    </a:moveTo>
                    <a:cubicBezTo>
                      <a:pt x="171242" y="1418590"/>
                      <a:pt x="162988" y="1423670"/>
                      <a:pt x="160448" y="1419225"/>
                    </a:cubicBezTo>
                    <a:cubicBezTo>
                      <a:pt x="157907" y="1415415"/>
                      <a:pt x="159178" y="1404620"/>
                      <a:pt x="154732" y="1406525"/>
                    </a:cubicBezTo>
                    <a:cubicBezTo>
                      <a:pt x="152828" y="1407160"/>
                      <a:pt x="145842" y="1428115"/>
                      <a:pt x="140128" y="1424940"/>
                    </a:cubicBezTo>
                    <a:cubicBezTo>
                      <a:pt x="136317" y="1422400"/>
                      <a:pt x="154732" y="1407160"/>
                      <a:pt x="153463" y="1398270"/>
                    </a:cubicBezTo>
                    <a:cubicBezTo>
                      <a:pt x="160448" y="1412240"/>
                      <a:pt x="188388" y="1420495"/>
                      <a:pt x="187753" y="1426845"/>
                    </a:cubicBezTo>
                    <a:cubicBezTo>
                      <a:pt x="186482" y="1431290"/>
                      <a:pt x="179498" y="1423035"/>
                      <a:pt x="175688" y="1421130"/>
                    </a:cubicBezTo>
                    <a:close/>
                    <a:moveTo>
                      <a:pt x="190928" y="1472565"/>
                    </a:moveTo>
                    <a:cubicBezTo>
                      <a:pt x="187753" y="1472565"/>
                      <a:pt x="184578" y="1470025"/>
                      <a:pt x="180767" y="1468120"/>
                    </a:cubicBezTo>
                    <a:cubicBezTo>
                      <a:pt x="185213" y="1469390"/>
                      <a:pt x="189023" y="1470660"/>
                      <a:pt x="193467" y="1470025"/>
                    </a:cubicBezTo>
                    <a:cubicBezTo>
                      <a:pt x="194103" y="1470025"/>
                      <a:pt x="197278" y="1468120"/>
                      <a:pt x="200453" y="1466215"/>
                    </a:cubicBezTo>
                    <a:cubicBezTo>
                      <a:pt x="197913" y="1468755"/>
                      <a:pt x="197913" y="1472565"/>
                      <a:pt x="190928" y="1472565"/>
                    </a:cubicBezTo>
                    <a:close/>
                    <a:moveTo>
                      <a:pt x="205532" y="1462405"/>
                    </a:moveTo>
                    <a:cubicBezTo>
                      <a:pt x="213788" y="1457960"/>
                      <a:pt x="223948" y="1455420"/>
                      <a:pt x="225217" y="1466215"/>
                    </a:cubicBezTo>
                    <a:cubicBezTo>
                      <a:pt x="226488" y="1476375"/>
                      <a:pt x="212517" y="1463675"/>
                      <a:pt x="205532" y="1462405"/>
                    </a:cubicBezTo>
                    <a:close/>
                    <a:moveTo>
                      <a:pt x="123617" y="1701800"/>
                    </a:moveTo>
                    <a:cubicBezTo>
                      <a:pt x="124253" y="1697990"/>
                      <a:pt x="124253" y="1704975"/>
                      <a:pt x="126157" y="1710690"/>
                    </a:cubicBezTo>
                    <a:cubicBezTo>
                      <a:pt x="124888" y="1708150"/>
                      <a:pt x="122982" y="1704975"/>
                      <a:pt x="123617" y="1701800"/>
                    </a:cubicBezTo>
                    <a:close/>
                    <a:moveTo>
                      <a:pt x="224582" y="1646555"/>
                    </a:moveTo>
                    <a:cubicBezTo>
                      <a:pt x="223313" y="1647825"/>
                      <a:pt x="231567" y="1629410"/>
                      <a:pt x="219503" y="1627505"/>
                    </a:cubicBezTo>
                    <a:cubicBezTo>
                      <a:pt x="219503" y="1627505"/>
                      <a:pt x="202992" y="1630680"/>
                      <a:pt x="202992" y="1630680"/>
                    </a:cubicBezTo>
                    <a:cubicBezTo>
                      <a:pt x="201088" y="1624965"/>
                      <a:pt x="215057" y="1626235"/>
                      <a:pt x="217598" y="1621155"/>
                    </a:cubicBezTo>
                    <a:cubicBezTo>
                      <a:pt x="218232" y="1619885"/>
                      <a:pt x="218232" y="1617980"/>
                      <a:pt x="218232" y="1616710"/>
                    </a:cubicBezTo>
                    <a:cubicBezTo>
                      <a:pt x="222678" y="1626235"/>
                      <a:pt x="236648" y="1635760"/>
                      <a:pt x="224582" y="1646555"/>
                    </a:cubicBezTo>
                    <a:close/>
                    <a:moveTo>
                      <a:pt x="313482" y="1358265"/>
                    </a:moveTo>
                    <a:cubicBezTo>
                      <a:pt x="310942" y="1360170"/>
                      <a:pt x="312213" y="1367155"/>
                      <a:pt x="309038" y="1366520"/>
                    </a:cubicBezTo>
                    <a:cubicBezTo>
                      <a:pt x="305863" y="1365885"/>
                      <a:pt x="309038" y="1359535"/>
                      <a:pt x="307132" y="1357630"/>
                    </a:cubicBezTo>
                    <a:cubicBezTo>
                      <a:pt x="306498" y="1356995"/>
                      <a:pt x="305228" y="1355725"/>
                      <a:pt x="303957" y="1354455"/>
                    </a:cubicBezTo>
                    <a:cubicBezTo>
                      <a:pt x="307767" y="1356360"/>
                      <a:pt x="335707" y="1353185"/>
                      <a:pt x="333803" y="1358900"/>
                    </a:cubicBezTo>
                    <a:cubicBezTo>
                      <a:pt x="333167" y="1360170"/>
                      <a:pt x="315388" y="1356995"/>
                      <a:pt x="313482" y="1358265"/>
                    </a:cubicBezTo>
                    <a:close/>
                    <a:moveTo>
                      <a:pt x="938323" y="806450"/>
                    </a:moveTo>
                    <a:cubicBezTo>
                      <a:pt x="933878" y="810260"/>
                      <a:pt x="925623" y="802005"/>
                      <a:pt x="919907" y="805180"/>
                    </a:cubicBezTo>
                    <a:lnTo>
                      <a:pt x="913557" y="813435"/>
                    </a:lnTo>
                    <a:cubicBezTo>
                      <a:pt x="906573" y="800735"/>
                      <a:pt x="918003" y="799465"/>
                      <a:pt x="919907" y="796290"/>
                    </a:cubicBezTo>
                    <a:cubicBezTo>
                      <a:pt x="919907" y="797560"/>
                      <a:pt x="919907" y="798195"/>
                      <a:pt x="920542" y="800100"/>
                    </a:cubicBezTo>
                    <a:cubicBezTo>
                      <a:pt x="921178" y="802005"/>
                      <a:pt x="943403" y="802005"/>
                      <a:pt x="938323" y="80645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4" name="Google Shape;384;p37"/>
            <p:cNvSpPr/>
            <p:nvPr/>
          </p:nvSpPr>
          <p:spPr>
            <a:xfrm>
              <a:off x="8598454" y="1613149"/>
              <a:ext cx="20763" cy="26420"/>
            </a:xfrm>
            <a:custGeom>
              <a:avLst/>
              <a:gdLst/>
              <a:ahLst/>
              <a:cxnLst/>
              <a:rect l="l" t="t" r="r" b="b"/>
              <a:pathLst>
                <a:path w="20763" h="26420" extrusionOk="0">
                  <a:moveTo>
                    <a:pt x="2983" y="26421"/>
                  </a:moveTo>
                  <a:cubicBezTo>
                    <a:pt x="7428" y="26421"/>
                    <a:pt x="16953" y="16896"/>
                    <a:pt x="20763" y="14356"/>
                  </a:cubicBezTo>
                  <a:cubicBezTo>
                    <a:pt x="11873" y="-13584"/>
                    <a:pt x="-2731" y="4831"/>
                    <a:pt x="444" y="22611"/>
                  </a:cubicBezTo>
                  <a:cubicBezTo>
                    <a:pt x="444" y="24516"/>
                    <a:pt x="1713" y="26421"/>
                    <a:pt x="2983" y="2642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7"/>
            <p:cNvSpPr/>
            <p:nvPr/>
          </p:nvSpPr>
          <p:spPr>
            <a:xfrm>
              <a:off x="8481185" y="1697115"/>
              <a:ext cx="39607" cy="12692"/>
            </a:xfrm>
            <a:custGeom>
              <a:avLst/>
              <a:gdLst/>
              <a:ahLst/>
              <a:cxnLst/>
              <a:rect l="l" t="t" r="r" b="b"/>
              <a:pathLst>
                <a:path w="39607" h="12692" extrusionOk="0">
                  <a:moveTo>
                    <a:pt x="39608" y="9130"/>
                  </a:moveTo>
                  <a:cubicBezTo>
                    <a:pt x="39608" y="9130"/>
                    <a:pt x="-3572" y="-8015"/>
                    <a:pt x="238" y="4685"/>
                  </a:cubicBezTo>
                  <a:cubicBezTo>
                    <a:pt x="2778" y="12940"/>
                    <a:pt x="26908" y="15480"/>
                    <a:pt x="39608" y="913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6" name="Google Shape;386;p37"/>
          <p:cNvSpPr txBox="1">
            <a:spLocks noGrp="1"/>
          </p:cNvSpPr>
          <p:nvPr>
            <p:ph type="body" idx="1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7" name="Google Shape;387;p37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37"/>
          <p:cNvSpPr txBox="1">
            <a:spLocks noGrp="1"/>
          </p:cNvSpPr>
          <p:nvPr>
            <p:ph type="body" idx="2"/>
          </p:nvPr>
        </p:nvSpPr>
        <p:spPr>
          <a:xfrm>
            <a:off x="396605" y="1464574"/>
            <a:ext cx="4737255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389" name="Google Shape;389;p37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iko juosta 1">
  <p:cSld name="Laiko juosta 1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1" name="Google Shape;391;p38"/>
          <p:cNvCxnSpPr/>
          <p:nvPr/>
        </p:nvCxnSpPr>
        <p:spPr>
          <a:xfrm>
            <a:off x="3087909" y="4164388"/>
            <a:ext cx="27878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92" name="Google Shape;392;p38"/>
          <p:cNvSpPr/>
          <p:nvPr/>
        </p:nvSpPr>
        <p:spPr>
          <a:xfrm>
            <a:off x="3370810" y="1583881"/>
            <a:ext cx="2604677" cy="4779466"/>
          </a:xfrm>
          <a:prstGeom prst="roundRect">
            <a:avLst>
              <a:gd name="adj" fmla="val 10714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08000" tIns="108000" rIns="108000" bIns="54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3" name="Google Shape;393;p38"/>
          <p:cNvCxnSpPr/>
          <p:nvPr/>
        </p:nvCxnSpPr>
        <p:spPr>
          <a:xfrm>
            <a:off x="5965862" y="4164388"/>
            <a:ext cx="27878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94" name="Google Shape;394;p38"/>
          <p:cNvCxnSpPr/>
          <p:nvPr/>
        </p:nvCxnSpPr>
        <p:spPr>
          <a:xfrm>
            <a:off x="8853441" y="4164388"/>
            <a:ext cx="27878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95" name="Google Shape;395;p38"/>
          <p:cNvSpPr/>
          <p:nvPr/>
        </p:nvSpPr>
        <p:spPr>
          <a:xfrm>
            <a:off x="483231" y="1583881"/>
            <a:ext cx="2604677" cy="4779466"/>
          </a:xfrm>
          <a:prstGeom prst="roundRect">
            <a:avLst>
              <a:gd name="adj" fmla="val 1071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08000" tIns="108000" rIns="108000" bIns="54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38"/>
          <p:cNvSpPr/>
          <p:nvPr/>
        </p:nvSpPr>
        <p:spPr>
          <a:xfrm>
            <a:off x="6248764" y="1583881"/>
            <a:ext cx="2604677" cy="4778418"/>
          </a:xfrm>
          <a:prstGeom prst="roundRect">
            <a:avLst>
              <a:gd name="adj" fmla="val 1071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08000" tIns="108000" rIns="108000" bIns="54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38"/>
          <p:cNvSpPr/>
          <p:nvPr/>
        </p:nvSpPr>
        <p:spPr>
          <a:xfrm>
            <a:off x="9136343" y="1583881"/>
            <a:ext cx="2604677" cy="4778418"/>
          </a:xfrm>
          <a:prstGeom prst="roundRect">
            <a:avLst>
              <a:gd name="adj" fmla="val 1071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08000" tIns="108000" rIns="108000" bIns="54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8"/>
          <p:cNvSpPr txBox="1">
            <a:spLocks noGrp="1"/>
          </p:cNvSpPr>
          <p:nvPr>
            <p:ph type="body" idx="1"/>
          </p:nvPr>
        </p:nvSpPr>
        <p:spPr>
          <a:xfrm>
            <a:off x="666457" y="1756807"/>
            <a:ext cx="2238223" cy="95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99" name="Google Shape;399;p38"/>
          <p:cNvSpPr txBox="1">
            <a:spLocks noGrp="1"/>
          </p:cNvSpPr>
          <p:nvPr>
            <p:ph type="body" idx="2"/>
          </p:nvPr>
        </p:nvSpPr>
        <p:spPr>
          <a:xfrm>
            <a:off x="666457" y="2713615"/>
            <a:ext cx="2238223" cy="34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0" name="Google Shape;400;p38"/>
          <p:cNvSpPr txBox="1">
            <a:spLocks noGrp="1"/>
          </p:cNvSpPr>
          <p:nvPr>
            <p:ph type="body" idx="3"/>
          </p:nvPr>
        </p:nvSpPr>
        <p:spPr>
          <a:xfrm>
            <a:off x="3549224" y="1756807"/>
            <a:ext cx="2238223" cy="95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1" name="Google Shape;401;p38"/>
          <p:cNvSpPr txBox="1">
            <a:spLocks noGrp="1"/>
          </p:cNvSpPr>
          <p:nvPr>
            <p:ph type="body" idx="4"/>
          </p:nvPr>
        </p:nvSpPr>
        <p:spPr>
          <a:xfrm>
            <a:off x="3544412" y="2713615"/>
            <a:ext cx="2238223" cy="34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2" name="Google Shape;402;p38"/>
          <p:cNvSpPr txBox="1">
            <a:spLocks noGrp="1"/>
          </p:cNvSpPr>
          <p:nvPr>
            <p:ph type="body" idx="5"/>
          </p:nvPr>
        </p:nvSpPr>
        <p:spPr>
          <a:xfrm>
            <a:off x="6431990" y="1756807"/>
            <a:ext cx="2238223" cy="95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3" name="Google Shape;403;p38"/>
          <p:cNvSpPr txBox="1">
            <a:spLocks noGrp="1"/>
          </p:cNvSpPr>
          <p:nvPr>
            <p:ph type="body" idx="6"/>
          </p:nvPr>
        </p:nvSpPr>
        <p:spPr>
          <a:xfrm>
            <a:off x="6436803" y="2713615"/>
            <a:ext cx="2238223" cy="34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4" name="Google Shape;404;p38"/>
          <p:cNvSpPr txBox="1">
            <a:spLocks noGrp="1"/>
          </p:cNvSpPr>
          <p:nvPr>
            <p:ph type="body" idx="7"/>
          </p:nvPr>
        </p:nvSpPr>
        <p:spPr>
          <a:xfrm>
            <a:off x="9319569" y="1756807"/>
            <a:ext cx="2238223" cy="95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5" name="Google Shape;405;p38"/>
          <p:cNvSpPr txBox="1">
            <a:spLocks noGrp="1"/>
          </p:cNvSpPr>
          <p:nvPr>
            <p:ph type="body" idx="8"/>
          </p:nvPr>
        </p:nvSpPr>
        <p:spPr>
          <a:xfrm>
            <a:off x="9319569" y="2713615"/>
            <a:ext cx="2238223" cy="34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6" name="Google Shape;406;p38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07" name="Google Shape;407;p38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iko juosta 2">
  <p:cSld name="Laiko juosta 2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" name="Google Shape;409;p39"/>
          <p:cNvCxnSpPr/>
          <p:nvPr/>
        </p:nvCxnSpPr>
        <p:spPr>
          <a:xfrm>
            <a:off x="7371760" y="3797548"/>
            <a:ext cx="0" cy="149913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0" name="Google Shape;410;p39"/>
          <p:cNvCxnSpPr/>
          <p:nvPr/>
        </p:nvCxnSpPr>
        <p:spPr>
          <a:xfrm>
            <a:off x="2809187" y="3797548"/>
            <a:ext cx="0" cy="149913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1" name="Google Shape;411;p39"/>
          <p:cNvSpPr txBox="1">
            <a:spLocks noGrp="1"/>
          </p:cNvSpPr>
          <p:nvPr>
            <p:ph type="body" idx="1"/>
          </p:nvPr>
        </p:nvSpPr>
        <p:spPr>
          <a:xfrm>
            <a:off x="396606" y="6343671"/>
            <a:ext cx="3731254" cy="1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12" name="Google Shape;412;p39"/>
          <p:cNvSpPr/>
          <p:nvPr/>
        </p:nvSpPr>
        <p:spPr>
          <a:xfrm>
            <a:off x="396606" y="3494223"/>
            <a:ext cx="2278570" cy="388705"/>
          </a:xfrm>
          <a:prstGeom prst="roundRect">
            <a:avLst>
              <a:gd name="adj" fmla="val 37391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39"/>
          <p:cNvSpPr/>
          <p:nvPr/>
        </p:nvSpPr>
        <p:spPr>
          <a:xfrm>
            <a:off x="2671280" y="3494223"/>
            <a:ext cx="2278570" cy="388705"/>
          </a:xfrm>
          <a:prstGeom prst="roundRect">
            <a:avLst>
              <a:gd name="adj" fmla="val 3739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39"/>
          <p:cNvSpPr/>
          <p:nvPr/>
        </p:nvSpPr>
        <p:spPr>
          <a:xfrm>
            <a:off x="4945954" y="3494223"/>
            <a:ext cx="2278570" cy="388705"/>
          </a:xfrm>
          <a:prstGeom prst="roundRect">
            <a:avLst>
              <a:gd name="adj" fmla="val 37391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39"/>
          <p:cNvSpPr/>
          <p:nvPr/>
        </p:nvSpPr>
        <p:spPr>
          <a:xfrm>
            <a:off x="7220628" y="3494223"/>
            <a:ext cx="2278570" cy="388705"/>
          </a:xfrm>
          <a:prstGeom prst="roundRect">
            <a:avLst>
              <a:gd name="adj" fmla="val 3739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39"/>
          <p:cNvSpPr/>
          <p:nvPr/>
        </p:nvSpPr>
        <p:spPr>
          <a:xfrm>
            <a:off x="9495301" y="3494223"/>
            <a:ext cx="2278570" cy="388705"/>
          </a:xfrm>
          <a:prstGeom prst="roundRect">
            <a:avLst>
              <a:gd name="adj" fmla="val 3739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7" name="Google Shape;417;p39"/>
          <p:cNvCxnSpPr/>
          <p:nvPr/>
        </p:nvCxnSpPr>
        <p:spPr>
          <a:xfrm>
            <a:off x="527900" y="1995088"/>
            <a:ext cx="0" cy="149913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8" name="Google Shape;418;p39"/>
          <p:cNvCxnSpPr/>
          <p:nvPr/>
        </p:nvCxnSpPr>
        <p:spPr>
          <a:xfrm>
            <a:off x="5071620" y="1995088"/>
            <a:ext cx="0" cy="149913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9" name="Google Shape;419;p39"/>
          <p:cNvSpPr txBox="1">
            <a:spLocks noGrp="1"/>
          </p:cNvSpPr>
          <p:nvPr>
            <p:ph type="body" idx="2"/>
          </p:nvPr>
        </p:nvSpPr>
        <p:spPr>
          <a:xfrm>
            <a:off x="5240483" y="1995088"/>
            <a:ext cx="3243463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0" name="Google Shape;420;p39"/>
          <p:cNvSpPr txBox="1">
            <a:spLocks noGrp="1"/>
          </p:cNvSpPr>
          <p:nvPr>
            <p:ph type="body" idx="3"/>
          </p:nvPr>
        </p:nvSpPr>
        <p:spPr>
          <a:xfrm>
            <a:off x="5240483" y="2331178"/>
            <a:ext cx="3243491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421" name="Google Shape;421;p39"/>
          <p:cNvCxnSpPr/>
          <p:nvPr/>
        </p:nvCxnSpPr>
        <p:spPr>
          <a:xfrm>
            <a:off x="9634193" y="1995088"/>
            <a:ext cx="0" cy="149913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2" name="Google Shape;422;p39"/>
          <p:cNvSpPr txBox="1">
            <a:spLocks noGrp="1"/>
          </p:cNvSpPr>
          <p:nvPr>
            <p:ph type="body" idx="4"/>
          </p:nvPr>
        </p:nvSpPr>
        <p:spPr>
          <a:xfrm>
            <a:off x="9634192" y="3494223"/>
            <a:ext cx="1988545" cy="38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3" name="Google Shape;423;p39"/>
          <p:cNvSpPr txBox="1">
            <a:spLocks noGrp="1"/>
          </p:cNvSpPr>
          <p:nvPr>
            <p:ph type="body" idx="5"/>
          </p:nvPr>
        </p:nvSpPr>
        <p:spPr>
          <a:xfrm>
            <a:off x="7384986" y="3494223"/>
            <a:ext cx="1988545" cy="38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4" name="Google Shape;424;p39"/>
          <p:cNvSpPr txBox="1">
            <a:spLocks noGrp="1"/>
          </p:cNvSpPr>
          <p:nvPr>
            <p:ph type="body" idx="6"/>
          </p:nvPr>
        </p:nvSpPr>
        <p:spPr>
          <a:xfrm>
            <a:off x="5071621" y="3494223"/>
            <a:ext cx="1988545" cy="38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5" name="Google Shape;425;p39"/>
          <p:cNvSpPr txBox="1">
            <a:spLocks noGrp="1"/>
          </p:cNvSpPr>
          <p:nvPr>
            <p:ph type="body" idx="7"/>
          </p:nvPr>
        </p:nvSpPr>
        <p:spPr>
          <a:xfrm>
            <a:off x="2826308" y="3507384"/>
            <a:ext cx="1988545" cy="38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6" name="Google Shape;426;p39"/>
          <p:cNvSpPr txBox="1">
            <a:spLocks noGrp="1"/>
          </p:cNvSpPr>
          <p:nvPr>
            <p:ph type="body" idx="8"/>
          </p:nvPr>
        </p:nvSpPr>
        <p:spPr>
          <a:xfrm>
            <a:off x="526938" y="3490180"/>
            <a:ext cx="1988545" cy="38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7" name="Google Shape;427;p39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39"/>
          <p:cNvSpPr txBox="1">
            <a:spLocks noGrp="1"/>
          </p:cNvSpPr>
          <p:nvPr>
            <p:ph type="body" idx="9"/>
          </p:nvPr>
        </p:nvSpPr>
        <p:spPr>
          <a:xfrm>
            <a:off x="696792" y="1995088"/>
            <a:ext cx="3243463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9" name="Google Shape;429;p39"/>
          <p:cNvSpPr txBox="1">
            <a:spLocks noGrp="1"/>
          </p:cNvSpPr>
          <p:nvPr>
            <p:ph type="body" idx="13"/>
          </p:nvPr>
        </p:nvSpPr>
        <p:spPr>
          <a:xfrm>
            <a:off x="696792" y="2331178"/>
            <a:ext cx="3243491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0" name="Google Shape;430;p39"/>
          <p:cNvSpPr txBox="1">
            <a:spLocks noGrp="1"/>
          </p:cNvSpPr>
          <p:nvPr>
            <p:ph type="body" idx="14"/>
          </p:nvPr>
        </p:nvSpPr>
        <p:spPr>
          <a:xfrm>
            <a:off x="9791484" y="1995088"/>
            <a:ext cx="2139706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1" name="Google Shape;431;p39"/>
          <p:cNvSpPr txBox="1">
            <a:spLocks noGrp="1"/>
          </p:cNvSpPr>
          <p:nvPr>
            <p:ph type="body" idx="15"/>
          </p:nvPr>
        </p:nvSpPr>
        <p:spPr>
          <a:xfrm>
            <a:off x="9791484" y="2331178"/>
            <a:ext cx="2139706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2" name="Google Shape;432;p39"/>
          <p:cNvSpPr txBox="1">
            <a:spLocks noGrp="1"/>
          </p:cNvSpPr>
          <p:nvPr>
            <p:ph type="body" idx="16"/>
          </p:nvPr>
        </p:nvSpPr>
        <p:spPr>
          <a:xfrm>
            <a:off x="7545794" y="4253513"/>
            <a:ext cx="3243463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3" name="Google Shape;433;p39"/>
          <p:cNvSpPr txBox="1">
            <a:spLocks noGrp="1"/>
          </p:cNvSpPr>
          <p:nvPr>
            <p:ph type="body" idx="17"/>
          </p:nvPr>
        </p:nvSpPr>
        <p:spPr>
          <a:xfrm>
            <a:off x="7545794" y="4583425"/>
            <a:ext cx="3243491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4" name="Google Shape;434;p39"/>
          <p:cNvSpPr txBox="1">
            <a:spLocks noGrp="1"/>
          </p:cNvSpPr>
          <p:nvPr>
            <p:ph type="body" idx="18"/>
          </p:nvPr>
        </p:nvSpPr>
        <p:spPr>
          <a:xfrm>
            <a:off x="2953031" y="4440329"/>
            <a:ext cx="2139706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5" name="Google Shape;435;p39"/>
          <p:cNvSpPr txBox="1">
            <a:spLocks noGrp="1"/>
          </p:cNvSpPr>
          <p:nvPr>
            <p:ph type="body" idx="19"/>
          </p:nvPr>
        </p:nvSpPr>
        <p:spPr>
          <a:xfrm>
            <a:off x="2953031" y="4770241"/>
            <a:ext cx="2139706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436" name="Google Shape;436;p39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iko juosta 3">
  <p:cSld name="Laiko juosta 3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8" name="Google Shape;438;p40"/>
          <p:cNvCxnSpPr/>
          <p:nvPr/>
        </p:nvCxnSpPr>
        <p:spPr>
          <a:xfrm>
            <a:off x="7371760" y="3681241"/>
            <a:ext cx="0" cy="161544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9" name="Google Shape;439;p40"/>
          <p:cNvCxnSpPr/>
          <p:nvPr/>
        </p:nvCxnSpPr>
        <p:spPr>
          <a:xfrm>
            <a:off x="2809187" y="3681241"/>
            <a:ext cx="0" cy="161544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0" name="Google Shape;440;p40"/>
          <p:cNvSpPr txBox="1">
            <a:spLocks noGrp="1"/>
          </p:cNvSpPr>
          <p:nvPr>
            <p:ph type="body" idx="1"/>
          </p:nvPr>
        </p:nvSpPr>
        <p:spPr>
          <a:xfrm>
            <a:off x="396606" y="6343671"/>
            <a:ext cx="3731254" cy="1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441" name="Google Shape;441;p40"/>
          <p:cNvCxnSpPr/>
          <p:nvPr/>
        </p:nvCxnSpPr>
        <p:spPr>
          <a:xfrm>
            <a:off x="527900" y="1995088"/>
            <a:ext cx="0" cy="1686153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2" name="Google Shape;442;p40"/>
          <p:cNvCxnSpPr/>
          <p:nvPr/>
        </p:nvCxnSpPr>
        <p:spPr>
          <a:xfrm>
            <a:off x="5071620" y="1995088"/>
            <a:ext cx="0" cy="1686153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3" name="Google Shape;443;p40"/>
          <p:cNvCxnSpPr/>
          <p:nvPr/>
        </p:nvCxnSpPr>
        <p:spPr>
          <a:xfrm>
            <a:off x="9634193" y="1995088"/>
            <a:ext cx="0" cy="1686153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4" name="Google Shape;444;p40"/>
          <p:cNvCxnSpPr/>
          <p:nvPr/>
        </p:nvCxnSpPr>
        <p:spPr>
          <a:xfrm>
            <a:off x="396606" y="3681241"/>
            <a:ext cx="11368046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445" name="Google Shape;445;p40"/>
          <p:cNvSpPr/>
          <p:nvPr/>
        </p:nvSpPr>
        <p:spPr>
          <a:xfrm>
            <a:off x="395780" y="3543310"/>
            <a:ext cx="270396" cy="27039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40"/>
          <p:cNvSpPr/>
          <p:nvPr/>
        </p:nvSpPr>
        <p:spPr>
          <a:xfrm>
            <a:off x="2672255" y="3543310"/>
            <a:ext cx="270396" cy="27039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40"/>
          <p:cNvSpPr/>
          <p:nvPr/>
        </p:nvSpPr>
        <p:spPr>
          <a:xfrm>
            <a:off x="4942380" y="3543310"/>
            <a:ext cx="270396" cy="27039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40"/>
          <p:cNvSpPr/>
          <p:nvPr/>
        </p:nvSpPr>
        <p:spPr>
          <a:xfrm>
            <a:off x="7241080" y="3546485"/>
            <a:ext cx="270396" cy="27039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40"/>
          <p:cNvSpPr/>
          <p:nvPr/>
        </p:nvSpPr>
        <p:spPr>
          <a:xfrm>
            <a:off x="9503094" y="3546485"/>
            <a:ext cx="270396" cy="27039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40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40"/>
          <p:cNvSpPr txBox="1">
            <a:spLocks noGrp="1"/>
          </p:cNvSpPr>
          <p:nvPr>
            <p:ph type="body" idx="2"/>
          </p:nvPr>
        </p:nvSpPr>
        <p:spPr>
          <a:xfrm>
            <a:off x="5240483" y="1995088"/>
            <a:ext cx="3243463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2" name="Google Shape;452;p40"/>
          <p:cNvSpPr txBox="1">
            <a:spLocks noGrp="1"/>
          </p:cNvSpPr>
          <p:nvPr>
            <p:ph type="body" idx="3"/>
          </p:nvPr>
        </p:nvSpPr>
        <p:spPr>
          <a:xfrm>
            <a:off x="5240483" y="2325000"/>
            <a:ext cx="3243491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3" name="Google Shape;453;p40"/>
          <p:cNvSpPr txBox="1">
            <a:spLocks noGrp="1"/>
          </p:cNvSpPr>
          <p:nvPr>
            <p:ph type="body" idx="4"/>
          </p:nvPr>
        </p:nvSpPr>
        <p:spPr>
          <a:xfrm>
            <a:off x="696792" y="1995088"/>
            <a:ext cx="3243463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4" name="Google Shape;454;p40"/>
          <p:cNvSpPr txBox="1">
            <a:spLocks noGrp="1"/>
          </p:cNvSpPr>
          <p:nvPr>
            <p:ph type="body" idx="5"/>
          </p:nvPr>
        </p:nvSpPr>
        <p:spPr>
          <a:xfrm>
            <a:off x="696792" y="2325000"/>
            <a:ext cx="3243491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5" name="Google Shape;455;p40"/>
          <p:cNvSpPr txBox="1">
            <a:spLocks noGrp="1"/>
          </p:cNvSpPr>
          <p:nvPr>
            <p:ph type="body" idx="6"/>
          </p:nvPr>
        </p:nvSpPr>
        <p:spPr>
          <a:xfrm>
            <a:off x="9791484" y="1995088"/>
            <a:ext cx="2139706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6" name="Google Shape;456;p40"/>
          <p:cNvSpPr txBox="1">
            <a:spLocks noGrp="1"/>
          </p:cNvSpPr>
          <p:nvPr>
            <p:ph type="body" idx="7"/>
          </p:nvPr>
        </p:nvSpPr>
        <p:spPr>
          <a:xfrm>
            <a:off x="9791484" y="2325000"/>
            <a:ext cx="2139706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7" name="Google Shape;457;p40"/>
          <p:cNvSpPr txBox="1">
            <a:spLocks noGrp="1"/>
          </p:cNvSpPr>
          <p:nvPr>
            <p:ph type="body" idx="8"/>
          </p:nvPr>
        </p:nvSpPr>
        <p:spPr>
          <a:xfrm>
            <a:off x="7545794" y="4253513"/>
            <a:ext cx="3243463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8" name="Google Shape;458;p40"/>
          <p:cNvSpPr txBox="1">
            <a:spLocks noGrp="1"/>
          </p:cNvSpPr>
          <p:nvPr>
            <p:ph type="body" idx="9"/>
          </p:nvPr>
        </p:nvSpPr>
        <p:spPr>
          <a:xfrm>
            <a:off x="7545794" y="4583425"/>
            <a:ext cx="3243491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9" name="Google Shape;459;p40"/>
          <p:cNvSpPr txBox="1">
            <a:spLocks noGrp="1"/>
          </p:cNvSpPr>
          <p:nvPr>
            <p:ph type="body" idx="13"/>
          </p:nvPr>
        </p:nvSpPr>
        <p:spPr>
          <a:xfrm>
            <a:off x="2953031" y="4440329"/>
            <a:ext cx="2139706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0" name="Google Shape;460;p40"/>
          <p:cNvSpPr txBox="1">
            <a:spLocks noGrp="1"/>
          </p:cNvSpPr>
          <p:nvPr>
            <p:ph type="body" idx="14"/>
          </p:nvPr>
        </p:nvSpPr>
        <p:spPr>
          <a:xfrm>
            <a:off x="2953031" y="4770241"/>
            <a:ext cx="2139706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461" name="Google Shape;461;p40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rama 2">
  <p:cSld name="Diagrama 2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1"/>
          <p:cNvSpPr txBox="1">
            <a:spLocks noGrp="1"/>
          </p:cNvSpPr>
          <p:nvPr>
            <p:ph type="body" idx="1"/>
          </p:nvPr>
        </p:nvSpPr>
        <p:spPr>
          <a:xfrm>
            <a:off x="396606" y="6343671"/>
            <a:ext cx="3731254" cy="1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4" name="Google Shape;464;p41"/>
          <p:cNvSpPr txBox="1">
            <a:spLocks noGrp="1"/>
          </p:cNvSpPr>
          <p:nvPr>
            <p:ph type="body" idx="2"/>
          </p:nvPr>
        </p:nvSpPr>
        <p:spPr>
          <a:xfrm>
            <a:off x="396606" y="1468380"/>
            <a:ext cx="3731253" cy="216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5" name="Google Shape;465;p41"/>
          <p:cNvSpPr txBox="1">
            <a:spLocks noGrp="1"/>
          </p:cNvSpPr>
          <p:nvPr>
            <p:ph type="body" idx="3"/>
          </p:nvPr>
        </p:nvSpPr>
        <p:spPr>
          <a:xfrm>
            <a:off x="6142888" y="1468380"/>
            <a:ext cx="3731253" cy="216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6" name="Google Shape;466;p41"/>
          <p:cNvSpPr txBox="1">
            <a:spLocks noGrp="1"/>
          </p:cNvSpPr>
          <p:nvPr>
            <p:ph type="body" idx="4"/>
          </p:nvPr>
        </p:nvSpPr>
        <p:spPr>
          <a:xfrm>
            <a:off x="6152512" y="6343671"/>
            <a:ext cx="3731254" cy="1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7" name="Google Shape;467;p41"/>
          <p:cNvSpPr txBox="1">
            <a:spLocks noGrp="1"/>
          </p:cNvSpPr>
          <p:nvPr>
            <p:ph type="body" idx="5"/>
          </p:nvPr>
        </p:nvSpPr>
        <p:spPr>
          <a:xfrm>
            <a:off x="396606" y="1861074"/>
            <a:ext cx="5498585" cy="4335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8" name="Google Shape;468;p41"/>
          <p:cNvSpPr txBox="1">
            <a:spLocks noGrp="1"/>
          </p:cNvSpPr>
          <p:nvPr>
            <p:ph type="body" idx="6"/>
          </p:nvPr>
        </p:nvSpPr>
        <p:spPr>
          <a:xfrm>
            <a:off x="6142888" y="1861074"/>
            <a:ext cx="5630983" cy="4335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9" name="Google Shape;469;p41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70" name="Google Shape;470;p41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a">
  <p:cSld name="Citata">
    <p:bg>
      <p:bgPr>
        <a:solidFill>
          <a:schemeClr val="accen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2"/>
          <p:cNvSpPr/>
          <p:nvPr/>
        </p:nvSpPr>
        <p:spPr>
          <a:xfrm rot="-5400000">
            <a:off x="5744116" y="438967"/>
            <a:ext cx="5615404" cy="7280367"/>
          </a:xfrm>
          <a:prstGeom prst="round1Rect">
            <a:avLst>
              <a:gd name="adj" fmla="val 945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42"/>
          <p:cNvSpPr txBox="1">
            <a:spLocks noGrp="1"/>
          </p:cNvSpPr>
          <p:nvPr>
            <p:ph type="body" idx="1"/>
          </p:nvPr>
        </p:nvSpPr>
        <p:spPr>
          <a:xfrm>
            <a:off x="6239953" y="1933303"/>
            <a:ext cx="5316321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4" name="Google Shape;474;p42"/>
          <p:cNvSpPr txBox="1">
            <a:spLocks noGrp="1"/>
          </p:cNvSpPr>
          <p:nvPr>
            <p:ph type="body" idx="2"/>
          </p:nvPr>
        </p:nvSpPr>
        <p:spPr>
          <a:xfrm>
            <a:off x="6239953" y="6089440"/>
            <a:ext cx="5316321" cy="244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5" name="Google Shape;475;p42"/>
          <p:cNvSpPr>
            <a:spLocks noGrp="1"/>
          </p:cNvSpPr>
          <p:nvPr>
            <p:ph type="pic" idx="3"/>
          </p:nvPr>
        </p:nvSpPr>
        <p:spPr>
          <a:xfrm>
            <a:off x="-18085" y="1933302"/>
            <a:ext cx="5721429" cy="4953551"/>
          </a:xfrm>
          <a:prstGeom prst="round1Rect">
            <a:avLst>
              <a:gd name="adj" fmla="val 9266"/>
            </a:avLst>
          </a:prstGeom>
          <a:noFill/>
          <a:ln>
            <a:noFill/>
          </a:ln>
        </p:spPr>
      </p:sp>
      <p:sp>
        <p:nvSpPr>
          <p:cNvPr id="476" name="Google Shape;476;p42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77" name="Google Shape;477;p42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baiga 1">
  <p:cSld name="Pabaiga 1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43" descr="A close up of a colorful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43"/>
          <p:cNvSpPr/>
          <p:nvPr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43"/>
          <p:cNvSpPr txBox="1"/>
          <p:nvPr/>
        </p:nvSpPr>
        <p:spPr>
          <a:xfrm>
            <a:off x="419100" y="2984310"/>
            <a:ext cx="474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Ačiū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43">
            <a:hlinkClick r:id="rId3"/>
          </p:cNvPr>
          <p:cNvSpPr txBox="1"/>
          <p:nvPr/>
        </p:nvSpPr>
        <p:spPr>
          <a:xfrm>
            <a:off x="6006793" y="2989984"/>
            <a:ext cx="2063750" cy="21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info@lithuania.travel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43"/>
          <p:cNvSpPr txBox="1"/>
          <p:nvPr/>
        </p:nvSpPr>
        <p:spPr>
          <a:xfrm>
            <a:off x="6006793" y="3325330"/>
            <a:ext cx="2063750" cy="21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+370 698 03509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43"/>
          <p:cNvSpPr/>
          <p:nvPr/>
        </p:nvSpPr>
        <p:spPr>
          <a:xfrm>
            <a:off x="6006792" y="5191040"/>
            <a:ext cx="200841" cy="200774"/>
          </a:xfrm>
          <a:custGeom>
            <a:avLst/>
            <a:gdLst/>
            <a:ahLst/>
            <a:cxnLst/>
            <a:rect l="l" t="t" r="r" b="b"/>
            <a:pathLst>
              <a:path w="2857500" h="2856549" extrusionOk="0">
                <a:moveTo>
                  <a:pt x="1905000" y="1428750"/>
                </a:moveTo>
                <a:cubicBezTo>
                  <a:pt x="1905000" y="1691640"/>
                  <a:pt x="1691640" y="1905000"/>
                  <a:pt x="1428750" y="1905000"/>
                </a:cubicBezTo>
                <a:cubicBezTo>
                  <a:pt x="1165860" y="1905000"/>
                  <a:pt x="952500" y="1691640"/>
                  <a:pt x="952500" y="1428750"/>
                </a:cubicBezTo>
                <a:cubicBezTo>
                  <a:pt x="952500" y="1165860"/>
                  <a:pt x="1165860" y="952500"/>
                  <a:pt x="1428750" y="952500"/>
                </a:cubicBezTo>
                <a:cubicBezTo>
                  <a:pt x="1691640" y="952500"/>
                  <a:pt x="1905000" y="1165860"/>
                  <a:pt x="1905000" y="1428750"/>
                </a:cubicBezTo>
                <a:close/>
                <a:moveTo>
                  <a:pt x="2857500" y="708660"/>
                </a:moveTo>
                <a:lnTo>
                  <a:pt x="2857500" y="2147888"/>
                </a:lnTo>
                <a:cubicBezTo>
                  <a:pt x="2857500" y="2539365"/>
                  <a:pt x="2540318" y="2856548"/>
                  <a:pt x="2148840" y="2856548"/>
                </a:cubicBezTo>
                <a:lnTo>
                  <a:pt x="708660" y="2856548"/>
                </a:lnTo>
                <a:cubicBezTo>
                  <a:pt x="317183" y="2857500"/>
                  <a:pt x="0" y="2540318"/>
                  <a:pt x="0" y="2148840"/>
                </a:cubicBezTo>
                <a:lnTo>
                  <a:pt x="0" y="708660"/>
                </a:lnTo>
                <a:cubicBezTo>
                  <a:pt x="0" y="317183"/>
                  <a:pt x="317183" y="0"/>
                  <a:pt x="708660" y="0"/>
                </a:cubicBezTo>
                <a:lnTo>
                  <a:pt x="2147888" y="0"/>
                </a:lnTo>
                <a:cubicBezTo>
                  <a:pt x="2540318" y="0"/>
                  <a:pt x="2857500" y="317183"/>
                  <a:pt x="2857500" y="708660"/>
                </a:cubicBezTo>
                <a:close/>
                <a:moveTo>
                  <a:pt x="2143125" y="1428750"/>
                </a:moveTo>
                <a:cubicBezTo>
                  <a:pt x="2143125" y="1034415"/>
                  <a:pt x="1823085" y="714375"/>
                  <a:pt x="1428750" y="714375"/>
                </a:cubicBezTo>
                <a:cubicBezTo>
                  <a:pt x="1034415" y="714375"/>
                  <a:pt x="714375" y="1034415"/>
                  <a:pt x="714375" y="1428750"/>
                </a:cubicBezTo>
                <a:cubicBezTo>
                  <a:pt x="714375" y="1823085"/>
                  <a:pt x="1034415" y="2143125"/>
                  <a:pt x="1428750" y="2143125"/>
                </a:cubicBezTo>
                <a:cubicBezTo>
                  <a:pt x="1823085" y="2143125"/>
                  <a:pt x="2143125" y="1823085"/>
                  <a:pt x="2143125" y="1428750"/>
                </a:cubicBezTo>
                <a:close/>
                <a:moveTo>
                  <a:pt x="2381250" y="595313"/>
                </a:moveTo>
                <a:cubicBezTo>
                  <a:pt x="2381250" y="529590"/>
                  <a:pt x="2327910" y="476250"/>
                  <a:pt x="2262188" y="476250"/>
                </a:cubicBezTo>
                <a:cubicBezTo>
                  <a:pt x="2196465" y="476250"/>
                  <a:pt x="2143125" y="529590"/>
                  <a:pt x="2143125" y="595313"/>
                </a:cubicBezTo>
                <a:cubicBezTo>
                  <a:pt x="2143125" y="661035"/>
                  <a:pt x="2196465" y="714375"/>
                  <a:pt x="2262188" y="714375"/>
                </a:cubicBezTo>
                <a:cubicBezTo>
                  <a:pt x="2327910" y="714375"/>
                  <a:pt x="2381250" y="661035"/>
                  <a:pt x="2381250" y="5953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43"/>
          <p:cNvSpPr/>
          <p:nvPr/>
        </p:nvSpPr>
        <p:spPr>
          <a:xfrm>
            <a:off x="6006792" y="5564332"/>
            <a:ext cx="200841" cy="200908"/>
          </a:xfrm>
          <a:custGeom>
            <a:avLst/>
            <a:gdLst/>
            <a:ahLst/>
            <a:cxnLst/>
            <a:rect l="l" t="t" r="r" b="b"/>
            <a:pathLst>
              <a:path w="2857500" h="2858452" extrusionOk="0">
                <a:moveTo>
                  <a:pt x="2857500" y="709613"/>
                </a:moveTo>
                <a:lnTo>
                  <a:pt x="2857500" y="2148840"/>
                </a:lnTo>
                <a:cubicBezTo>
                  <a:pt x="2857500" y="2540318"/>
                  <a:pt x="2540318" y="2858453"/>
                  <a:pt x="2147888" y="2858453"/>
                </a:cubicBezTo>
                <a:lnTo>
                  <a:pt x="1605915" y="2858453"/>
                </a:lnTo>
                <a:lnTo>
                  <a:pt x="1605915" y="1726883"/>
                </a:lnTo>
                <a:lnTo>
                  <a:pt x="1979295" y="1726883"/>
                </a:lnTo>
                <a:lnTo>
                  <a:pt x="1996440" y="1528763"/>
                </a:lnTo>
                <a:lnTo>
                  <a:pt x="2025015" y="1223963"/>
                </a:lnTo>
                <a:lnTo>
                  <a:pt x="1624965" y="1223963"/>
                </a:lnTo>
                <a:lnTo>
                  <a:pt x="1624965" y="1021080"/>
                </a:lnTo>
                <a:cubicBezTo>
                  <a:pt x="1624965" y="923925"/>
                  <a:pt x="1690688" y="901065"/>
                  <a:pt x="1736408" y="901065"/>
                </a:cubicBezTo>
                <a:cubicBezTo>
                  <a:pt x="1781175" y="901065"/>
                  <a:pt x="2019300" y="901065"/>
                  <a:pt x="2019300" y="901065"/>
                </a:cubicBezTo>
                <a:lnTo>
                  <a:pt x="2019300" y="469583"/>
                </a:lnTo>
                <a:lnTo>
                  <a:pt x="1628775" y="469583"/>
                </a:lnTo>
                <a:cubicBezTo>
                  <a:pt x="1197293" y="469583"/>
                  <a:pt x="1100138" y="789623"/>
                  <a:pt x="1100138" y="996315"/>
                </a:cubicBezTo>
                <a:lnTo>
                  <a:pt x="1100138" y="1223963"/>
                </a:lnTo>
                <a:lnTo>
                  <a:pt x="850583" y="1223963"/>
                </a:lnTo>
                <a:lnTo>
                  <a:pt x="850583" y="1726883"/>
                </a:lnTo>
                <a:lnTo>
                  <a:pt x="1103948" y="1726883"/>
                </a:lnTo>
                <a:lnTo>
                  <a:pt x="1103948" y="2857500"/>
                </a:lnTo>
                <a:lnTo>
                  <a:pt x="709613" y="2857500"/>
                </a:lnTo>
                <a:cubicBezTo>
                  <a:pt x="317183" y="2857500"/>
                  <a:pt x="0" y="2540318"/>
                  <a:pt x="0" y="2147888"/>
                </a:cubicBezTo>
                <a:lnTo>
                  <a:pt x="0" y="709613"/>
                </a:lnTo>
                <a:cubicBezTo>
                  <a:pt x="0" y="317183"/>
                  <a:pt x="317183" y="0"/>
                  <a:pt x="709613" y="0"/>
                </a:cubicBezTo>
                <a:lnTo>
                  <a:pt x="2148840" y="0"/>
                </a:lnTo>
                <a:cubicBezTo>
                  <a:pt x="2540318" y="0"/>
                  <a:pt x="2857500" y="317183"/>
                  <a:pt x="2857500" y="7096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43">
            <a:hlinkClick r:id="rId4"/>
          </p:cNvPr>
          <p:cNvSpPr txBox="1"/>
          <p:nvPr/>
        </p:nvSpPr>
        <p:spPr>
          <a:xfrm>
            <a:off x="6353683" y="5894773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Lithuania Travel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43">
            <a:hlinkClick r:id="rId5"/>
          </p:cNvPr>
          <p:cNvSpPr txBox="1"/>
          <p:nvPr/>
        </p:nvSpPr>
        <p:spPr>
          <a:xfrm>
            <a:off x="6003029" y="6256664"/>
            <a:ext cx="1960521" cy="21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www.Lithuania.Travel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8" name="Google Shape;488;p43" descr="A close up of a nam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9099" y="5347172"/>
            <a:ext cx="3955427" cy="1201888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43">
            <a:hlinkClick r:id="rId7"/>
          </p:cNvPr>
          <p:cNvSpPr txBox="1"/>
          <p:nvPr/>
        </p:nvSpPr>
        <p:spPr>
          <a:xfrm>
            <a:off x="6353683" y="5150788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Keliauk.Lietuvoje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43">
            <a:hlinkClick r:id="rId8"/>
          </p:cNvPr>
          <p:cNvSpPr txBox="1"/>
          <p:nvPr/>
        </p:nvSpPr>
        <p:spPr>
          <a:xfrm>
            <a:off x="6353683" y="5537118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Keliauk Lietuvoje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1" name="Google Shape;491;p4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03029" y="5910821"/>
            <a:ext cx="204604" cy="204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baiga 2">
  <p:cSld name="Pabaiga 2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44"/>
          <p:cNvSpPr/>
          <p:nvPr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44"/>
          <p:cNvSpPr txBox="1"/>
          <p:nvPr/>
        </p:nvSpPr>
        <p:spPr>
          <a:xfrm>
            <a:off x="419100" y="2984310"/>
            <a:ext cx="474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Ačiū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6" name="Google Shape;496;p44" descr="A close up of a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099" y="5347172"/>
            <a:ext cx="3955427" cy="1201888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4">
            <a:hlinkClick r:id="rId4"/>
          </p:cNvPr>
          <p:cNvSpPr txBox="1"/>
          <p:nvPr/>
        </p:nvSpPr>
        <p:spPr>
          <a:xfrm>
            <a:off x="6006793" y="2989984"/>
            <a:ext cx="2063750" cy="21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info@lithuania.travel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44"/>
          <p:cNvSpPr txBox="1"/>
          <p:nvPr/>
        </p:nvSpPr>
        <p:spPr>
          <a:xfrm>
            <a:off x="6006793" y="3325330"/>
            <a:ext cx="2063750" cy="21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+370 698 03509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44">
            <a:hlinkClick r:id="rId5"/>
          </p:cNvPr>
          <p:cNvSpPr txBox="1"/>
          <p:nvPr/>
        </p:nvSpPr>
        <p:spPr>
          <a:xfrm>
            <a:off x="6353683" y="5894773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Lithuania Travel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44">
            <a:hlinkClick r:id="rId6"/>
          </p:cNvPr>
          <p:cNvSpPr txBox="1"/>
          <p:nvPr/>
        </p:nvSpPr>
        <p:spPr>
          <a:xfrm>
            <a:off x="6003029" y="6256664"/>
            <a:ext cx="1960521" cy="21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www.Lithuania.Travel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44">
            <a:hlinkClick r:id="rId7"/>
          </p:cNvPr>
          <p:cNvSpPr txBox="1"/>
          <p:nvPr/>
        </p:nvSpPr>
        <p:spPr>
          <a:xfrm>
            <a:off x="6353683" y="5150788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Keliauk.Lietuvoje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44">
            <a:hlinkClick r:id="rId8"/>
          </p:cNvPr>
          <p:cNvSpPr txBox="1"/>
          <p:nvPr/>
        </p:nvSpPr>
        <p:spPr>
          <a:xfrm>
            <a:off x="6353683" y="5537118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Keliauk Lietuvoje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44"/>
          <p:cNvSpPr/>
          <p:nvPr/>
        </p:nvSpPr>
        <p:spPr>
          <a:xfrm>
            <a:off x="6006792" y="5191040"/>
            <a:ext cx="200841" cy="200774"/>
          </a:xfrm>
          <a:custGeom>
            <a:avLst/>
            <a:gdLst/>
            <a:ahLst/>
            <a:cxnLst/>
            <a:rect l="l" t="t" r="r" b="b"/>
            <a:pathLst>
              <a:path w="2857500" h="2856549" extrusionOk="0">
                <a:moveTo>
                  <a:pt x="1905000" y="1428750"/>
                </a:moveTo>
                <a:cubicBezTo>
                  <a:pt x="1905000" y="1691640"/>
                  <a:pt x="1691640" y="1905000"/>
                  <a:pt x="1428750" y="1905000"/>
                </a:cubicBezTo>
                <a:cubicBezTo>
                  <a:pt x="1165860" y="1905000"/>
                  <a:pt x="952500" y="1691640"/>
                  <a:pt x="952500" y="1428750"/>
                </a:cubicBezTo>
                <a:cubicBezTo>
                  <a:pt x="952500" y="1165860"/>
                  <a:pt x="1165860" y="952500"/>
                  <a:pt x="1428750" y="952500"/>
                </a:cubicBezTo>
                <a:cubicBezTo>
                  <a:pt x="1691640" y="952500"/>
                  <a:pt x="1905000" y="1165860"/>
                  <a:pt x="1905000" y="1428750"/>
                </a:cubicBezTo>
                <a:close/>
                <a:moveTo>
                  <a:pt x="2857500" y="708660"/>
                </a:moveTo>
                <a:lnTo>
                  <a:pt x="2857500" y="2147888"/>
                </a:lnTo>
                <a:cubicBezTo>
                  <a:pt x="2857500" y="2539365"/>
                  <a:pt x="2540318" y="2856548"/>
                  <a:pt x="2148840" y="2856548"/>
                </a:cubicBezTo>
                <a:lnTo>
                  <a:pt x="708660" y="2856548"/>
                </a:lnTo>
                <a:cubicBezTo>
                  <a:pt x="317183" y="2857500"/>
                  <a:pt x="0" y="2540318"/>
                  <a:pt x="0" y="2148840"/>
                </a:cubicBezTo>
                <a:lnTo>
                  <a:pt x="0" y="708660"/>
                </a:lnTo>
                <a:cubicBezTo>
                  <a:pt x="0" y="317183"/>
                  <a:pt x="317183" y="0"/>
                  <a:pt x="708660" y="0"/>
                </a:cubicBezTo>
                <a:lnTo>
                  <a:pt x="2147888" y="0"/>
                </a:lnTo>
                <a:cubicBezTo>
                  <a:pt x="2540318" y="0"/>
                  <a:pt x="2857500" y="317183"/>
                  <a:pt x="2857500" y="708660"/>
                </a:cubicBezTo>
                <a:close/>
                <a:moveTo>
                  <a:pt x="2143125" y="1428750"/>
                </a:moveTo>
                <a:cubicBezTo>
                  <a:pt x="2143125" y="1034415"/>
                  <a:pt x="1823085" y="714375"/>
                  <a:pt x="1428750" y="714375"/>
                </a:cubicBezTo>
                <a:cubicBezTo>
                  <a:pt x="1034415" y="714375"/>
                  <a:pt x="714375" y="1034415"/>
                  <a:pt x="714375" y="1428750"/>
                </a:cubicBezTo>
                <a:cubicBezTo>
                  <a:pt x="714375" y="1823085"/>
                  <a:pt x="1034415" y="2143125"/>
                  <a:pt x="1428750" y="2143125"/>
                </a:cubicBezTo>
                <a:cubicBezTo>
                  <a:pt x="1823085" y="2143125"/>
                  <a:pt x="2143125" y="1823085"/>
                  <a:pt x="2143125" y="1428750"/>
                </a:cubicBezTo>
                <a:close/>
                <a:moveTo>
                  <a:pt x="2381250" y="595313"/>
                </a:moveTo>
                <a:cubicBezTo>
                  <a:pt x="2381250" y="529590"/>
                  <a:pt x="2327910" y="476250"/>
                  <a:pt x="2262188" y="476250"/>
                </a:cubicBezTo>
                <a:cubicBezTo>
                  <a:pt x="2196465" y="476250"/>
                  <a:pt x="2143125" y="529590"/>
                  <a:pt x="2143125" y="595313"/>
                </a:cubicBezTo>
                <a:cubicBezTo>
                  <a:pt x="2143125" y="661035"/>
                  <a:pt x="2196465" y="714375"/>
                  <a:pt x="2262188" y="714375"/>
                </a:cubicBezTo>
                <a:cubicBezTo>
                  <a:pt x="2327910" y="714375"/>
                  <a:pt x="2381250" y="661035"/>
                  <a:pt x="2381250" y="5953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44"/>
          <p:cNvSpPr/>
          <p:nvPr/>
        </p:nvSpPr>
        <p:spPr>
          <a:xfrm>
            <a:off x="6006792" y="5564332"/>
            <a:ext cx="200841" cy="200908"/>
          </a:xfrm>
          <a:custGeom>
            <a:avLst/>
            <a:gdLst/>
            <a:ahLst/>
            <a:cxnLst/>
            <a:rect l="l" t="t" r="r" b="b"/>
            <a:pathLst>
              <a:path w="2857500" h="2858452" extrusionOk="0">
                <a:moveTo>
                  <a:pt x="2857500" y="709613"/>
                </a:moveTo>
                <a:lnTo>
                  <a:pt x="2857500" y="2148840"/>
                </a:lnTo>
                <a:cubicBezTo>
                  <a:pt x="2857500" y="2540318"/>
                  <a:pt x="2540318" y="2858453"/>
                  <a:pt x="2147888" y="2858453"/>
                </a:cubicBezTo>
                <a:lnTo>
                  <a:pt x="1605915" y="2858453"/>
                </a:lnTo>
                <a:lnTo>
                  <a:pt x="1605915" y="1726883"/>
                </a:lnTo>
                <a:lnTo>
                  <a:pt x="1979295" y="1726883"/>
                </a:lnTo>
                <a:lnTo>
                  <a:pt x="1996440" y="1528763"/>
                </a:lnTo>
                <a:lnTo>
                  <a:pt x="2025015" y="1223963"/>
                </a:lnTo>
                <a:lnTo>
                  <a:pt x="1624965" y="1223963"/>
                </a:lnTo>
                <a:lnTo>
                  <a:pt x="1624965" y="1021080"/>
                </a:lnTo>
                <a:cubicBezTo>
                  <a:pt x="1624965" y="923925"/>
                  <a:pt x="1690688" y="901065"/>
                  <a:pt x="1736408" y="901065"/>
                </a:cubicBezTo>
                <a:cubicBezTo>
                  <a:pt x="1781175" y="901065"/>
                  <a:pt x="2019300" y="901065"/>
                  <a:pt x="2019300" y="901065"/>
                </a:cubicBezTo>
                <a:lnTo>
                  <a:pt x="2019300" y="469583"/>
                </a:lnTo>
                <a:lnTo>
                  <a:pt x="1628775" y="469583"/>
                </a:lnTo>
                <a:cubicBezTo>
                  <a:pt x="1197293" y="469583"/>
                  <a:pt x="1100138" y="789623"/>
                  <a:pt x="1100138" y="996315"/>
                </a:cubicBezTo>
                <a:lnTo>
                  <a:pt x="1100138" y="1223963"/>
                </a:lnTo>
                <a:lnTo>
                  <a:pt x="850583" y="1223963"/>
                </a:lnTo>
                <a:lnTo>
                  <a:pt x="850583" y="1726883"/>
                </a:lnTo>
                <a:lnTo>
                  <a:pt x="1103948" y="1726883"/>
                </a:lnTo>
                <a:lnTo>
                  <a:pt x="1103948" y="2857500"/>
                </a:lnTo>
                <a:lnTo>
                  <a:pt x="709613" y="2857500"/>
                </a:lnTo>
                <a:cubicBezTo>
                  <a:pt x="317183" y="2857500"/>
                  <a:pt x="0" y="2540318"/>
                  <a:pt x="0" y="2147888"/>
                </a:cubicBezTo>
                <a:lnTo>
                  <a:pt x="0" y="709613"/>
                </a:lnTo>
                <a:cubicBezTo>
                  <a:pt x="0" y="317183"/>
                  <a:pt x="317183" y="0"/>
                  <a:pt x="709613" y="0"/>
                </a:cubicBezTo>
                <a:lnTo>
                  <a:pt x="2148840" y="0"/>
                </a:lnTo>
                <a:cubicBezTo>
                  <a:pt x="2540318" y="0"/>
                  <a:pt x="2857500" y="317183"/>
                  <a:pt x="2857500" y="7096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5" name="Google Shape;505;p4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03029" y="5910821"/>
            <a:ext cx="204604" cy="204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baiga 3">
  <p:cSld name="Pabaiga 3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45"/>
          <p:cNvSpPr/>
          <p:nvPr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45"/>
          <p:cNvSpPr txBox="1"/>
          <p:nvPr/>
        </p:nvSpPr>
        <p:spPr>
          <a:xfrm>
            <a:off x="419100" y="2984310"/>
            <a:ext cx="474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Ačiū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0" name="Google Shape;510;p45" descr="A close up of a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099" y="5347172"/>
            <a:ext cx="3955427" cy="1201888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45">
            <a:hlinkClick r:id="rId4"/>
          </p:cNvPr>
          <p:cNvSpPr txBox="1"/>
          <p:nvPr/>
        </p:nvSpPr>
        <p:spPr>
          <a:xfrm>
            <a:off x="6006793" y="2989984"/>
            <a:ext cx="2063750" cy="21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info@lithuania.travel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45"/>
          <p:cNvSpPr txBox="1"/>
          <p:nvPr/>
        </p:nvSpPr>
        <p:spPr>
          <a:xfrm>
            <a:off x="6006793" y="3325330"/>
            <a:ext cx="2063750" cy="21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+370 698 03509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45">
            <a:hlinkClick r:id="rId5"/>
          </p:cNvPr>
          <p:cNvSpPr txBox="1"/>
          <p:nvPr/>
        </p:nvSpPr>
        <p:spPr>
          <a:xfrm>
            <a:off x="6353683" y="5894773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Lithuania Travel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45">
            <a:hlinkClick r:id="rId6"/>
          </p:cNvPr>
          <p:cNvSpPr txBox="1"/>
          <p:nvPr/>
        </p:nvSpPr>
        <p:spPr>
          <a:xfrm>
            <a:off x="6003029" y="6256664"/>
            <a:ext cx="1960521" cy="21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www.Lithuania.Travel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45">
            <a:hlinkClick r:id="rId7"/>
          </p:cNvPr>
          <p:cNvSpPr txBox="1"/>
          <p:nvPr/>
        </p:nvSpPr>
        <p:spPr>
          <a:xfrm>
            <a:off x="6353683" y="5150788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Keliauk.Lietuvoje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45">
            <a:hlinkClick r:id="rId8"/>
          </p:cNvPr>
          <p:cNvSpPr txBox="1"/>
          <p:nvPr/>
        </p:nvSpPr>
        <p:spPr>
          <a:xfrm>
            <a:off x="6353683" y="5537118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Keliauk Lietuvoje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45"/>
          <p:cNvSpPr/>
          <p:nvPr/>
        </p:nvSpPr>
        <p:spPr>
          <a:xfrm>
            <a:off x="6006792" y="5191040"/>
            <a:ext cx="200841" cy="200774"/>
          </a:xfrm>
          <a:custGeom>
            <a:avLst/>
            <a:gdLst/>
            <a:ahLst/>
            <a:cxnLst/>
            <a:rect l="l" t="t" r="r" b="b"/>
            <a:pathLst>
              <a:path w="2857500" h="2856549" extrusionOk="0">
                <a:moveTo>
                  <a:pt x="1905000" y="1428750"/>
                </a:moveTo>
                <a:cubicBezTo>
                  <a:pt x="1905000" y="1691640"/>
                  <a:pt x="1691640" y="1905000"/>
                  <a:pt x="1428750" y="1905000"/>
                </a:cubicBezTo>
                <a:cubicBezTo>
                  <a:pt x="1165860" y="1905000"/>
                  <a:pt x="952500" y="1691640"/>
                  <a:pt x="952500" y="1428750"/>
                </a:cubicBezTo>
                <a:cubicBezTo>
                  <a:pt x="952500" y="1165860"/>
                  <a:pt x="1165860" y="952500"/>
                  <a:pt x="1428750" y="952500"/>
                </a:cubicBezTo>
                <a:cubicBezTo>
                  <a:pt x="1691640" y="952500"/>
                  <a:pt x="1905000" y="1165860"/>
                  <a:pt x="1905000" y="1428750"/>
                </a:cubicBezTo>
                <a:close/>
                <a:moveTo>
                  <a:pt x="2857500" y="708660"/>
                </a:moveTo>
                <a:lnTo>
                  <a:pt x="2857500" y="2147888"/>
                </a:lnTo>
                <a:cubicBezTo>
                  <a:pt x="2857500" y="2539365"/>
                  <a:pt x="2540318" y="2856548"/>
                  <a:pt x="2148840" y="2856548"/>
                </a:cubicBezTo>
                <a:lnTo>
                  <a:pt x="708660" y="2856548"/>
                </a:lnTo>
                <a:cubicBezTo>
                  <a:pt x="317183" y="2857500"/>
                  <a:pt x="0" y="2540318"/>
                  <a:pt x="0" y="2148840"/>
                </a:cubicBezTo>
                <a:lnTo>
                  <a:pt x="0" y="708660"/>
                </a:lnTo>
                <a:cubicBezTo>
                  <a:pt x="0" y="317183"/>
                  <a:pt x="317183" y="0"/>
                  <a:pt x="708660" y="0"/>
                </a:cubicBezTo>
                <a:lnTo>
                  <a:pt x="2147888" y="0"/>
                </a:lnTo>
                <a:cubicBezTo>
                  <a:pt x="2540318" y="0"/>
                  <a:pt x="2857500" y="317183"/>
                  <a:pt x="2857500" y="708660"/>
                </a:cubicBezTo>
                <a:close/>
                <a:moveTo>
                  <a:pt x="2143125" y="1428750"/>
                </a:moveTo>
                <a:cubicBezTo>
                  <a:pt x="2143125" y="1034415"/>
                  <a:pt x="1823085" y="714375"/>
                  <a:pt x="1428750" y="714375"/>
                </a:cubicBezTo>
                <a:cubicBezTo>
                  <a:pt x="1034415" y="714375"/>
                  <a:pt x="714375" y="1034415"/>
                  <a:pt x="714375" y="1428750"/>
                </a:cubicBezTo>
                <a:cubicBezTo>
                  <a:pt x="714375" y="1823085"/>
                  <a:pt x="1034415" y="2143125"/>
                  <a:pt x="1428750" y="2143125"/>
                </a:cubicBezTo>
                <a:cubicBezTo>
                  <a:pt x="1823085" y="2143125"/>
                  <a:pt x="2143125" y="1823085"/>
                  <a:pt x="2143125" y="1428750"/>
                </a:cubicBezTo>
                <a:close/>
                <a:moveTo>
                  <a:pt x="2381250" y="595313"/>
                </a:moveTo>
                <a:cubicBezTo>
                  <a:pt x="2381250" y="529590"/>
                  <a:pt x="2327910" y="476250"/>
                  <a:pt x="2262188" y="476250"/>
                </a:cubicBezTo>
                <a:cubicBezTo>
                  <a:pt x="2196465" y="476250"/>
                  <a:pt x="2143125" y="529590"/>
                  <a:pt x="2143125" y="595313"/>
                </a:cubicBezTo>
                <a:cubicBezTo>
                  <a:pt x="2143125" y="661035"/>
                  <a:pt x="2196465" y="714375"/>
                  <a:pt x="2262188" y="714375"/>
                </a:cubicBezTo>
                <a:cubicBezTo>
                  <a:pt x="2327910" y="714375"/>
                  <a:pt x="2381250" y="661035"/>
                  <a:pt x="2381250" y="5953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45"/>
          <p:cNvSpPr/>
          <p:nvPr/>
        </p:nvSpPr>
        <p:spPr>
          <a:xfrm>
            <a:off x="6006792" y="5564332"/>
            <a:ext cx="200841" cy="200908"/>
          </a:xfrm>
          <a:custGeom>
            <a:avLst/>
            <a:gdLst/>
            <a:ahLst/>
            <a:cxnLst/>
            <a:rect l="l" t="t" r="r" b="b"/>
            <a:pathLst>
              <a:path w="2857500" h="2858452" extrusionOk="0">
                <a:moveTo>
                  <a:pt x="2857500" y="709613"/>
                </a:moveTo>
                <a:lnTo>
                  <a:pt x="2857500" y="2148840"/>
                </a:lnTo>
                <a:cubicBezTo>
                  <a:pt x="2857500" y="2540318"/>
                  <a:pt x="2540318" y="2858453"/>
                  <a:pt x="2147888" y="2858453"/>
                </a:cubicBezTo>
                <a:lnTo>
                  <a:pt x="1605915" y="2858453"/>
                </a:lnTo>
                <a:lnTo>
                  <a:pt x="1605915" y="1726883"/>
                </a:lnTo>
                <a:lnTo>
                  <a:pt x="1979295" y="1726883"/>
                </a:lnTo>
                <a:lnTo>
                  <a:pt x="1996440" y="1528763"/>
                </a:lnTo>
                <a:lnTo>
                  <a:pt x="2025015" y="1223963"/>
                </a:lnTo>
                <a:lnTo>
                  <a:pt x="1624965" y="1223963"/>
                </a:lnTo>
                <a:lnTo>
                  <a:pt x="1624965" y="1021080"/>
                </a:lnTo>
                <a:cubicBezTo>
                  <a:pt x="1624965" y="923925"/>
                  <a:pt x="1690688" y="901065"/>
                  <a:pt x="1736408" y="901065"/>
                </a:cubicBezTo>
                <a:cubicBezTo>
                  <a:pt x="1781175" y="901065"/>
                  <a:pt x="2019300" y="901065"/>
                  <a:pt x="2019300" y="901065"/>
                </a:cubicBezTo>
                <a:lnTo>
                  <a:pt x="2019300" y="469583"/>
                </a:lnTo>
                <a:lnTo>
                  <a:pt x="1628775" y="469583"/>
                </a:lnTo>
                <a:cubicBezTo>
                  <a:pt x="1197293" y="469583"/>
                  <a:pt x="1100138" y="789623"/>
                  <a:pt x="1100138" y="996315"/>
                </a:cubicBezTo>
                <a:lnTo>
                  <a:pt x="1100138" y="1223963"/>
                </a:lnTo>
                <a:lnTo>
                  <a:pt x="850583" y="1223963"/>
                </a:lnTo>
                <a:lnTo>
                  <a:pt x="850583" y="1726883"/>
                </a:lnTo>
                <a:lnTo>
                  <a:pt x="1103948" y="1726883"/>
                </a:lnTo>
                <a:lnTo>
                  <a:pt x="1103948" y="2857500"/>
                </a:lnTo>
                <a:lnTo>
                  <a:pt x="709613" y="2857500"/>
                </a:lnTo>
                <a:cubicBezTo>
                  <a:pt x="317183" y="2857500"/>
                  <a:pt x="0" y="2540318"/>
                  <a:pt x="0" y="2147888"/>
                </a:cubicBezTo>
                <a:lnTo>
                  <a:pt x="0" y="709613"/>
                </a:lnTo>
                <a:cubicBezTo>
                  <a:pt x="0" y="317183"/>
                  <a:pt x="317183" y="0"/>
                  <a:pt x="709613" y="0"/>
                </a:cubicBezTo>
                <a:lnTo>
                  <a:pt x="2148840" y="0"/>
                </a:lnTo>
                <a:cubicBezTo>
                  <a:pt x="2540318" y="0"/>
                  <a:pt x="2857500" y="317183"/>
                  <a:pt x="2857500" y="7096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9" name="Google Shape;519;p4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03029" y="5910821"/>
            <a:ext cx="204604" cy="204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kyrius 2">
  <p:cSld name="Skyrius 2">
    <p:bg>
      <p:bgPr>
        <a:solidFill>
          <a:schemeClr val="accent2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/>
          <p:nvPr/>
        </p:nvSpPr>
        <p:spPr>
          <a:xfrm rot="5400000">
            <a:off x="2638503" y="-14245"/>
            <a:ext cx="3420943" cy="8697952"/>
          </a:xfrm>
          <a:prstGeom prst="round2SameRect">
            <a:avLst>
              <a:gd name="adj1" fmla="val 14676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419100" y="5436973"/>
            <a:ext cx="6884794" cy="28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6" name="Google Shape;26;p15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fas">
  <p:cSld name="Paragrafa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6096000" y="1468379"/>
            <a:ext cx="4737255" cy="27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body" idx="2"/>
          </p:nvPr>
        </p:nvSpPr>
        <p:spPr>
          <a:xfrm>
            <a:off x="6096000" y="3617147"/>
            <a:ext cx="4737255" cy="27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3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body" idx="4"/>
          </p:nvPr>
        </p:nvSpPr>
        <p:spPr>
          <a:xfrm>
            <a:off x="6095999" y="179104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5"/>
          </p:nvPr>
        </p:nvSpPr>
        <p:spPr>
          <a:xfrm>
            <a:off x="6095999" y="3939812"/>
            <a:ext cx="4737255" cy="1826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6"/>
          </p:nvPr>
        </p:nvSpPr>
        <p:spPr>
          <a:xfrm>
            <a:off x="396605" y="1464574"/>
            <a:ext cx="4737255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36" name="Google Shape;36;p16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39693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rama 1">
  <p:cSld name="Diagrama 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>
            <a:spLocks noGrp="1"/>
          </p:cNvSpPr>
          <p:nvPr>
            <p:ph type="body" idx="1"/>
          </p:nvPr>
        </p:nvSpPr>
        <p:spPr>
          <a:xfrm>
            <a:off x="396606" y="1151068"/>
            <a:ext cx="11412621" cy="504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2"/>
          </p:nvPr>
        </p:nvSpPr>
        <p:spPr>
          <a:xfrm>
            <a:off x="396606" y="6343671"/>
            <a:ext cx="3731254" cy="1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6" name="Google Shape;46;p18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70074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fas + nuotrauka 2">
  <p:cSld name="Paragrafas + nuotrauka 2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6697487" y="6343670"/>
            <a:ext cx="4366774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" name="Google Shape;49;p17"/>
          <p:cNvSpPr>
            <a:spLocks noGrp="1"/>
          </p:cNvSpPr>
          <p:nvPr>
            <p:ph type="pic" idx="2"/>
          </p:nvPr>
        </p:nvSpPr>
        <p:spPr>
          <a:xfrm>
            <a:off x="-18085" y="1468379"/>
            <a:ext cx="6136120" cy="5415746"/>
          </a:xfrm>
          <a:prstGeom prst="round1Rect">
            <a:avLst>
              <a:gd name="adj" fmla="val 9266"/>
            </a:avLst>
          </a:prstGeom>
          <a:noFill/>
          <a:ln>
            <a:noFill/>
          </a:ln>
        </p:spPr>
        <p:txBody>
          <a:bodyPr/>
          <a:lstStyle/>
          <a:p>
            <a:endParaRPr lang="lt-LT"/>
          </a:p>
        </p:txBody>
      </p:sp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3"/>
          </p:nvPr>
        </p:nvSpPr>
        <p:spPr>
          <a:xfrm>
            <a:off x="6697486" y="1464573"/>
            <a:ext cx="4366774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52" name="Google Shape;52;p17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035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kyrius 3">
  <p:cSld name="Skyrius 3">
    <p:bg>
      <p:bgPr>
        <a:solidFill>
          <a:schemeClr val="accent3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/>
          <p:nvPr/>
        </p:nvSpPr>
        <p:spPr>
          <a:xfrm rot="5400000">
            <a:off x="2638503" y="-14245"/>
            <a:ext cx="3420943" cy="8697952"/>
          </a:xfrm>
          <a:prstGeom prst="round2SameRect">
            <a:avLst>
              <a:gd name="adj1" fmla="val 14676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419100" y="5436973"/>
            <a:ext cx="6884794" cy="28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40" name="Google Shape;40;p22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inė 1">
  <p:cSld name="Titulinė 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9" descr="A close up of a colorful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9"/>
          <p:cNvSpPr/>
          <p:nvPr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9"/>
          <p:cNvSpPr txBox="1">
            <a:spLocks noGrp="1"/>
          </p:cNvSpPr>
          <p:nvPr>
            <p:ph type="ctrTitle"/>
          </p:nvPr>
        </p:nvSpPr>
        <p:spPr>
          <a:xfrm>
            <a:off x="419100" y="2985028"/>
            <a:ext cx="8016688" cy="1899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subTitle" idx="1"/>
          </p:nvPr>
        </p:nvSpPr>
        <p:spPr>
          <a:xfrm>
            <a:off x="4374528" y="6265337"/>
            <a:ext cx="4061260" cy="21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7" name="Google Shape;57;p19" descr="A close up of a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" y="5924863"/>
            <a:ext cx="1862611" cy="565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inė 3">
  <p:cSld name="Titulinė 3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0"/>
          <p:cNvSpPr/>
          <p:nvPr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0"/>
          <p:cNvSpPr txBox="1">
            <a:spLocks noGrp="1"/>
          </p:cNvSpPr>
          <p:nvPr>
            <p:ph type="ctrTitle"/>
          </p:nvPr>
        </p:nvSpPr>
        <p:spPr>
          <a:xfrm>
            <a:off x="419100" y="2985028"/>
            <a:ext cx="8016688" cy="1899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subTitle" idx="1"/>
          </p:nvPr>
        </p:nvSpPr>
        <p:spPr>
          <a:xfrm>
            <a:off x="4374528" y="6265337"/>
            <a:ext cx="4061260" cy="21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3" name="Google Shape;63;p20" descr="A close up of a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" y="5924863"/>
            <a:ext cx="1862611" cy="565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kyrius 1">
  <p:cSld name="Skyrius 1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/>
          <p:nvPr/>
        </p:nvSpPr>
        <p:spPr>
          <a:xfrm rot="5400000">
            <a:off x="2638503" y="-14245"/>
            <a:ext cx="3420943" cy="8697952"/>
          </a:xfrm>
          <a:prstGeom prst="round2SameRect">
            <a:avLst>
              <a:gd name="adj1" fmla="val 14676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1"/>
          </p:nvPr>
        </p:nvSpPr>
        <p:spPr>
          <a:xfrm>
            <a:off x="419100" y="5436973"/>
            <a:ext cx="6884794" cy="28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8" name="Google Shape;68;p21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09" y="376778"/>
            <a:ext cx="1089661" cy="331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kyrius 5">
  <p:cSld name="Skyrius 5">
    <p:bg>
      <p:bgPr>
        <a:solidFill>
          <a:schemeClr val="accent4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/>
          <p:nvPr/>
        </p:nvSpPr>
        <p:spPr>
          <a:xfrm rot="5400000">
            <a:off x="2638503" y="-14245"/>
            <a:ext cx="3420943" cy="8697952"/>
          </a:xfrm>
          <a:prstGeom prst="round2SameRect">
            <a:avLst>
              <a:gd name="adj1" fmla="val 14676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4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body" idx="1"/>
          </p:nvPr>
        </p:nvSpPr>
        <p:spPr>
          <a:xfrm>
            <a:off x="419100" y="5436973"/>
            <a:ext cx="6884794" cy="28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73" name="Google Shape;73;p24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09" y="376778"/>
            <a:ext cx="1089661" cy="331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paragrafo blokai">
  <p:cSld name="2 paragrafo blokai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2"/>
          </p:nvPr>
        </p:nvSpPr>
        <p:spPr>
          <a:xfrm>
            <a:off x="396605" y="1464574"/>
            <a:ext cx="4737255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3"/>
          </p:nvPr>
        </p:nvSpPr>
        <p:spPr>
          <a:xfrm>
            <a:off x="6095999" y="1464573"/>
            <a:ext cx="4737255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4"/>
          </p:nvPr>
        </p:nvSpPr>
        <p:spPr>
          <a:xfrm>
            <a:off x="6095999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80" name="Google Shape;80;p25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"/>
          <p:cNvSpPr txBox="1">
            <a:spLocks noGrp="1"/>
          </p:cNvSpPr>
          <p:nvPr>
            <p:ph type="ctrTitle"/>
          </p:nvPr>
        </p:nvSpPr>
        <p:spPr>
          <a:xfrm>
            <a:off x="419100" y="2985028"/>
            <a:ext cx="8016688" cy="1899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lt-LT" sz="3200" dirty="0"/>
              <a:t>ATVYKSTAMASIS TURIZMAS LIETUVOJE</a:t>
            </a:r>
            <a:br>
              <a:rPr lang="lt-LT" sz="3200" dirty="0"/>
            </a:br>
            <a:br>
              <a:rPr lang="lt-LT" sz="3200" dirty="0"/>
            </a:br>
            <a:r>
              <a:rPr lang="lt-LT" sz="2000" dirty="0"/>
              <a:t>Izraelio turistų kiekybinio tyrimo ataskaita</a:t>
            </a:r>
            <a:endParaRPr sz="3200" dirty="0"/>
          </a:p>
        </p:txBody>
      </p:sp>
      <p:sp>
        <p:nvSpPr>
          <p:cNvPr id="525" name="Google Shape;525;p1"/>
          <p:cNvSpPr txBox="1">
            <a:spLocks noGrp="1"/>
          </p:cNvSpPr>
          <p:nvPr>
            <p:ph type="subTitle" idx="1"/>
          </p:nvPr>
        </p:nvSpPr>
        <p:spPr>
          <a:xfrm>
            <a:off x="4374528" y="6265337"/>
            <a:ext cx="4061260" cy="21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lt-LT"/>
              <a:t>Shopper Quality, 2025 m.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7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9347162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Beveik visi keliautojai aplankė tik Lietuvą, labai maža dalis pasirinko ją kaip vieną iš kelionės tikslų.</a:t>
            </a:r>
            <a:endParaRPr sz="1800" dirty="0"/>
          </a:p>
        </p:txBody>
      </p:sp>
      <p:sp>
        <p:nvSpPr>
          <p:cNvPr id="597" name="Google Shape;597;p47"/>
          <p:cNvSpPr txBox="1"/>
          <p:nvPr/>
        </p:nvSpPr>
        <p:spPr>
          <a:xfrm>
            <a:off x="396606" y="1112291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 Lietuva yra vienintelis Jūsų kelionės tikslas?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47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</a:t>
            </a:r>
            <a:r>
              <a:rPr lang="en-US" sz="1000" dirty="0">
                <a:solidFill>
                  <a:schemeClr val="dk1"/>
                </a:solidFill>
              </a:rPr>
              <a:t>200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355D6A5-C4AD-FE23-4BD6-D19396324915}"/>
              </a:ext>
            </a:extLst>
          </p:cNvPr>
          <p:cNvGraphicFramePr>
            <a:graphicFrameLocks/>
          </p:cNvGraphicFramePr>
          <p:nvPr/>
        </p:nvGraphicFramePr>
        <p:xfrm>
          <a:off x="1153885" y="1524000"/>
          <a:ext cx="10014857" cy="4452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7D1A3F8-06D8-54EF-9B87-B76EF6EF0993}"/>
              </a:ext>
            </a:extLst>
          </p:cNvPr>
          <p:cNvGraphicFramePr>
            <a:graphicFrameLocks/>
          </p:cNvGraphicFramePr>
          <p:nvPr/>
        </p:nvGraphicFramePr>
        <p:xfrm>
          <a:off x="1510655" y="1580176"/>
          <a:ext cx="9301316" cy="4452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48"/>
          <p:cNvSpPr txBox="1">
            <a:spLocks noGrp="1"/>
          </p:cNvSpPr>
          <p:nvPr>
            <p:ph type="title"/>
          </p:nvPr>
        </p:nvSpPr>
        <p:spPr>
          <a:xfrm>
            <a:off x="396606" y="313825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>
                <a:latin typeface="+mj-lt"/>
                <a:ea typeface="Calibri"/>
                <a:cs typeface="Calibri"/>
                <a:sym typeface="Calibri"/>
              </a:rPr>
              <a:t>Beveik pusė respondentų į Lietuvą keliavo vieni, penktadalis su suaugusiais šeimos nariais arba verslo partneriais, mažesnė dalis su draugais.</a:t>
            </a:r>
            <a:endParaRPr sz="1800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48"/>
          <p:cNvSpPr txBox="1"/>
          <p:nvPr/>
        </p:nvSpPr>
        <p:spPr>
          <a:xfrm>
            <a:off x="396606" y="1123610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Į šią kelionę vykstate vieni ar su dar kuo nors?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48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23B62A6-E185-A9D2-F385-3E31F2D4F688}"/>
              </a:ext>
            </a:extLst>
          </p:cNvPr>
          <p:cNvGraphicFramePr>
            <a:graphicFrameLocks/>
          </p:cNvGraphicFramePr>
          <p:nvPr/>
        </p:nvGraphicFramePr>
        <p:xfrm>
          <a:off x="2785929" y="1445342"/>
          <a:ext cx="8180440" cy="4778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9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800" dirty="0"/>
              <a:t>Dauguma respondentų kelionę į Lietuvą planavo savarankiškai (58 %), o keliaujant su kelionių agentūra dažniau </a:t>
            </a:r>
            <a:r>
              <a:rPr lang="lt-LT" sz="18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renkasi</a:t>
            </a:r>
            <a:r>
              <a:rPr lang="lt-LT" sz="1800" dirty="0"/>
              <a:t> individualios kelionės paketą, nei grupinį.</a:t>
            </a:r>
            <a:endParaRPr sz="1800" dirty="0"/>
          </a:p>
        </p:txBody>
      </p:sp>
      <p:sp>
        <p:nvSpPr>
          <p:cNvPr id="613" name="Google Shape;613;p49"/>
          <p:cNvSpPr txBox="1"/>
          <p:nvPr/>
        </p:nvSpPr>
        <p:spPr>
          <a:xfrm>
            <a:off x="396606" y="1086565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Keliaudami renkatės kelionės paketą viskas įskaičiuota ar kelionę planuojatės savarankiškai?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49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7A6703A-BDCF-6DE2-AAC2-3BD24D633403}"/>
              </a:ext>
            </a:extLst>
          </p:cNvPr>
          <p:cNvGraphicFramePr>
            <a:graphicFrameLocks/>
          </p:cNvGraphicFramePr>
          <p:nvPr/>
        </p:nvGraphicFramePr>
        <p:xfrm>
          <a:off x="1564331" y="1640602"/>
          <a:ext cx="8534400" cy="4416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53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Informacijos šaltiniai</a:t>
            </a:r>
            <a:endParaRPr sz="5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51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7 iš 10 respondentų planuodami kelionę vadovavosi artimos aplinkos rekomendacijomis (draugų, šeimos ar kolegų). Trečdalis informacijos ieškojo Lithuania.travel, o mažesnė dalis naudojosi paieškos sistema.</a:t>
            </a:r>
            <a:endParaRPr sz="1800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51"/>
          <p:cNvSpPr txBox="1"/>
          <p:nvPr/>
        </p:nvSpPr>
        <p:spPr>
          <a:xfrm>
            <a:off x="396606" y="1288367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Kokiais informacijos šaltiniais naudojotės planuodami savo kelionę?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51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28" name="Google Shape;628;p51"/>
          <p:cNvGraphicFramePr/>
          <p:nvPr/>
        </p:nvGraphicFramePr>
        <p:xfrm>
          <a:off x="1815738" y="1582994"/>
          <a:ext cx="8950234" cy="4902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55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Motyvai aplankyti</a:t>
            </a:r>
            <a:br>
              <a:rPr lang="lt-LT" sz="5400"/>
            </a:br>
            <a:r>
              <a:rPr lang="lt-LT" sz="5400"/>
              <a:t>Lietuvą</a:t>
            </a:r>
            <a:endParaRPr sz="5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53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8 iš 10 respondentų teigė, kad jų pasirinkimą apsilankyti Lietuvoje labiausiai lėmė lengvas atvykimas,  tradicinio maisto išbandymas ir Lietuvos gamtos tyrinėjimas.</a:t>
            </a:r>
            <a:endParaRPr sz="1800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53"/>
          <p:cNvSpPr txBox="1"/>
          <p:nvPr/>
        </p:nvSpPr>
        <p:spPr>
          <a:xfrm>
            <a:off x="396606" y="1123024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Kiek sutinkate, kad toliau išvardinti veiksniai turėjo įtakos Jūsų sprendimui apsilankyti Lietuvoje?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53"/>
          <p:cNvSpPr txBox="1"/>
          <p:nvPr/>
        </p:nvSpPr>
        <p:spPr>
          <a:xfrm>
            <a:off x="427060" y="6385820"/>
            <a:ext cx="3222626" cy="37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Dalis atsakiusių, jog „Labai sutinka“ arba „Sutinka“ su teiginiu.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41" name="Google Shape;641;p53"/>
          <p:cNvGraphicFramePr/>
          <p:nvPr/>
        </p:nvGraphicFramePr>
        <p:xfrm>
          <a:off x="853623" y="1432699"/>
          <a:ext cx="10484754" cy="4920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57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Apgyvendinimas, transportas</a:t>
            </a:r>
            <a:endParaRPr sz="5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55"/>
          <p:cNvSpPr txBox="1">
            <a:spLocks noGrp="1"/>
          </p:cNvSpPr>
          <p:nvPr>
            <p:ph type="title"/>
          </p:nvPr>
        </p:nvSpPr>
        <p:spPr>
          <a:xfrm>
            <a:off x="396606" y="366692"/>
            <a:ext cx="10718084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lt-LT" sz="1800" dirty="0"/>
              <a:t>Respondentų pasirinkimai rodo, kad dažniausiai viešnagės Lietuvoje metu buvo apsistojama viešbučiuose (42 %), taip pat nemaža dalis rinkosi SPA ar reabilitacijos centrus (40 %). Dauguma respondentų į Lietuvą atvyko lėktuvu, tačiau dalis jų iki Lietuvos keliavo ir kitomis transporto priemonėmis.</a:t>
            </a:r>
            <a:endParaRPr sz="1750" dirty="0"/>
          </a:p>
        </p:txBody>
      </p:sp>
      <p:sp>
        <p:nvSpPr>
          <p:cNvPr id="652" name="Google Shape;652;p55"/>
          <p:cNvSpPr txBox="1"/>
          <p:nvPr/>
        </p:nvSpPr>
        <p:spPr>
          <a:xfrm>
            <a:off x="396606" y="1410542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Kur apsistojote savo dabartinės viešnagės Lietuvoje metu?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55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54" name="Google Shape;654;p55"/>
          <p:cNvGraphicFramePr/>
          <p:nvPr/>
        </p:nvGraphicFramePr>
        <p:xfrm>
          <a:off x="802640" y="1763486"/>
          <a:ext cx="5247495" cy="4340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Google Shape;662;p56">
            <a:extLst>
              <a:ext uri="{FF2B5EF4-FFF2-40B4-BE49-F238E27FC236}">
                <a16:creationId xmlns:a16="http://schemas.microsoft.com/office/drawing/2014/main" id="{49165B3D-2EAA-990A-AEBE-84CC3572558C}"/>
              </a:ext>
            </a:extLst>
          </p:cNvPr>
          <p:cNvGraphicFramePr/>
          <p:nvPr/>
        </p:nvGraphicFramePr>
        <p:xfrm>
          <a:off x="6237564" y="1779110"/>
          <a:ext cx="5247495" cy="4545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Google Shape;648;p58">
            <a:extLst>
              <a:ext uri="{FF2B5EF4-FFF2-40B4-BE49-F238E27FC236}">
                <a16:creationId xmlns:a16="http://schemas.microsoft.com/office/drawing/2014/main" id="{CAF2A2E3-9712-844B-6BF7-358212E2CE55}"/>
              </a:ext>
            </a:extLst>
          </p:cNvPr>
          <p:cNvSpPr txBox="1"/>
          <p:nvPr/>
        </p:nvSpPr>
        <p:spPr>
          <a:xfrm>
            <a:off x="7304316" y="1393529"/>
            <a:ext cx="4760643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Kuriomis iš šių transporto priemonių keliavote į Lietuvą?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59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Kelionės trukmė ir</a:t>
            </a:r>
            <a:br>
              <a:rPr lang="lt-LT" sz="5400"/>
            </a:br>
            <a:r>
              <a:rPr lang="lt-LT" sz="5400"/>
              <a:t>biudžetas</a:t>
            </a:r>
            <a:endParaRPr sz="5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5" descr="A sandy hill with grass growing out of it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5064" r="25064"/>
          <a:stretch/>
        </p:blipFill>
        <p:spPr>
          <a:xfrm>
            <a:off x="6111463" y="-25056"/>
            <a:ext cx="6118702" cy="6891763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5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/>
              <a:t>Turinys</a:t>
            </a:r>
            <a:endParaRPr/>
          </a:p>
        </p:txBody>
      </p:sp>
      <p:sp>
        <p:nvSpPr>
          <p:cNvPr id="532" name="Google Shape;532;p5"/>
          <p:cNvSpPr txBox="1">
            <a:spLocks noGrp="1"/>
          </p:cNvSpPr>
          <p:nvPr>
            <p:ph type="body" idx="3"/>
          </p:nvPr>
        </p:nvSpPr>
        <p:spPr>
          <a:xfrm>
            <a:off x="396605" y="1464574"/>
            <a:ext cx="5538974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b="1" dirty="0"/>
              <a:t>1. Tyrimo dizainas</a:t>
            </a:r>
            <a:r>
              <a:rPr lang="lt-LT" sz="1200" dirty="0"/>
              <a:t>				            3       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1.1. Informacija apie tyrimą			            4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1.2. Sociademografinis respondentų 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paveikslas  				                                  5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b="1" dirty="0"/>
              <a:t>2. Tyrimo rezultatai</a:t>
            </a:r>
            <a:r>
              <a:rPr lang="lt-LT" sz="1200" dirty="0"/>
              <a:t>				            7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2.1. Atvykimo aplinkybės				            8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2.2. Informacijos šaltiniai				           13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2.3. Motyvai aplankyti Lietuvą			           15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2.4. Apgyvendinimas, transportas			           17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2.5. Kelionės trukmė ir biudžetas			           19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2.6. Kelionės veiklos				           22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2.7. Patirties vertinimas				           25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2.8. Keliautojų atsiliepimai			           29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b="1" dirty="0"/>
              <a:t>3. Apibendrinimas ir išvados</a:t>
            </a:r>
            <a:r>
              <a:rPr lang="lt-LT" sz="1200" dirty="0"/>
              <a:t>			           32</a:t>
            </a:r>
            <a:endParaRPr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58"/>
          <p:cNvSpPr txBox="1">
            <a:spLocks noGrp="1"/>
          </p:cNvSpPr>
          <p:nvPr>
            <p:ph type="title"/>
          </p:nvPr>
        </p:nvSpPr>
        <p:spPr>
          <a:xfrm>
            <a:off x="396606" y="458078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Didžiausia keliautojų dalis Lietuvoje apsistojo 10 ar daugiau naktų, penktadalis 2 naktims.</a:t>
            </a:r>
            <a:endParaRPr sz="1800" i="1" dirty="0">
              <a:solidFill>
                <a:srgbClr val="FF0000"/>
              </a:solidFill>
            </a:endParaRPr>
          </a:p>
        </p:txBody>
      </p:sp>
      <p:sp>
        <p:nvSpPr>
          <p:cNvPr id="673" name="Google Shape;673;p58"/>
          <p:cNvSpPr txBox="1"/>
          <p:nvPr/>
        </p:nvSpPr>
        <p:spPr>
          <a:xfrm>
            <a:off x="396606" y="1097471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Kiek nakvynių šios kelionės metu praleisite Lietuvoje? Nurodykite bendrą skaičių.</a:t>
            </a:r>
            <a:endParaRPr sz="14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58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N=200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AC9D9DF-902E-F223-0A8F-2325C6FAB1A3}"/>
              </a:ext>
            </a:extLst>
          </p:cNvPr>
          <p:cNvGraphicFramePr>
            <a:graphicFrameLocks/>
          </p:cNvGraphicFramePr>
          <p:nvPr/>
        </p:nvGraphicFramePr>
        <p:xfrm>
          <a:off x="1015999" y="1640601"/>
          <a:ext cx="10517239" cy="4662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Google Shape;664;p60">
            <a:extLst>
              <a:ext uri="{FF2B5EF4-FFF2-40B4-BE49-F238E27FC236}">
                <a16:creationId xmlns:a16="http://schemas.microsoft.com/office/drawing/2014/main" id="{F9145C25-037E-5490-235D-61BF24AFF4AC}"/>
              </a:ext>
            </a:extLst>
          </p:cNvPr>
          <p:cNvSpPr/>
          <p:nvPr/>
        </p:nvSpPr>
        <p:spPr>
          <a:xfrm>
            <a:off x="6939673" y="1612486"/>
            <a:ext cx="2211839" cy="1105146"/>
          </a:xfrm>
          <a:prstGeom prst="wedgeRoundRectCallout">
            <a:avLst>
              <a:gd name="adj1" fmla="val -94666"/>
              <a:gd name="adj2" fmla="val 76652"/>
              <a:gd name="adj3" fmla="val 16667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t-LT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Vidutiniškai 7</a:t>
            </a:r>
            <a:r>
              <a:rPr lang="lt-LT" sz="2000" b="1" dirty="0">
                <a:solidFill>
                  <a:schemeClr val="lt1"/>
                </a:solidFill>
              </a:rPr>
              <a:t> nakvynės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59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9858439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>
                <a:latin typeface="+mj-lt"/>
                <a:ea typeface="Calibri"/>
                <a:cs typeface="Calibri"/>
                <a:sym typeface="Calibri"/>
              </a:rPr>
              <a:t>Dauguma respondentų Lietuvoje planuoja išleisti nuo 501 iki 1 000 eurų. Penktadalis </a:t>
            </a:r>
            <a:r>
              <a:rPr lang="lt-LT" sz="1800" dirty="0">
                <a:latin typeface="+mj-lt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4"/>
                  </a:ext>
                </a:extLst>
              </a:rPr>
              <a:t>nurodė planuojamas </a:t>
            </a:r>
            <a:r>
              <a:rPr lang="lt-LT" sz="1800" dirty="0">
                <a:latin typeface="+mj-lt"/>
                <a:ea typeface="Calibri"/>
                <a:cs typeface="Calibri"/>
                <a:sym typeface="Calibri"/>
              </a:rPr>
              <a:t>išlaidas nuo 301 iki 500 eurų, 23 </a:t>
            </a:r>
            <a:r>
              <a:rPr lang="ru-RU" sz="1800" dirty="0">
                <a:latin typeface="+mj-lt"/>
                <a:ea typeface="Calibri"/>
                <a:cs typeface="Calibri"/>
                <a:sym typeface="Calibri"/>
              </a:rPr>
              <a:t>% </a:t>
            </a:r>
            <a:r>
              <a:rPr lang="lt-LT" sz="1800" dirty="0"/>
              <a:t>–</a:t>
            </a:r>
            <a:r>
              <a:rPr lang="lt-LT" sz="1800" dirty="0">
                <a:latin typeface="+mj-lt"/>
                <a:ea typeface="Calibri"/>
                <a:cs typeface="Calibri"/>
                <a:sym typeface="Calibri"/>
              </a:rPr>
              <a:t> daugiau nei 1000 eurų.</a:t>
            </a:r>
            <a:endParaRPr sz="1800" dirty="0">
              <a:solidFill>
                <a:srgbClr val="FF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59"/>
          <p:cNvSpPr txBox="1"/>
          <p:nvPr/>
        </p:nvSpPr>
        <p:spPr>
          <a:xfrm>
            <a:off x="396606" y="1301379"/>
            <a:ext cx="1086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Kiek pinigų planuojate išleisti / išleidote viešėdami Lietuvoje? Nurodykite sumą vienam asmeniui.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59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N=200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hart 1" title="Diagrama">
            <a:extLst>
              <a:ext uri="{FF2B5EF4-FFF2-40B4-BE49-F238E27FC236}">
                <a16:creationId xmlns:a16="http://schemas.microsoft.com/office/drawing/2014/main" id="{00000000-0008-0000-0000-0000871124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7793041"/>
              </p:ext>
            </p:extLst>
          </p:nvPr>
        </p:nvGraphicFramePr>
        <p:xfrm>
          <a:off x="1492255" y="1578429"/>
          <a:ext cx="9491983" cy="4907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62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Kelionės veiklos</a:t>
            </a:r>
            <a:endParaRPr sz="5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61"/>
          <p:cNvSpPr txBox="1">
            <a:spLocks noGrp="1"/>
          </p:cNvSpPr>
          <p:nvPr>
            <p:ph type="title"/>
          </p:nvPr>
        </p:nvSpPr>
        <p:spPr>
          <a:xfrm>
            <a:off x="396606" y="307400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Populiariausios veiklos kelionių Lietuvoje metu – ramus poilsis gamtoje, sveikatos turizmas ir tradicinių patiekalų ragavimas.</a:t>
            </a:r>
            <a:endParaRPr sz="1800" dirty="0"/>
          </a:p>
        </p:txBody>
      </p:sp>
      <p:sp>
        <p:nvSpPr>
          <p:cNvPr id="696" name="Google Shape;696;p61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N=200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683;p63">
            <a:extLst>
              <a:ext uri="{FF2B5EF4-FFF2-40B4-BE49-F238E27FC236}">
                <a16:creationId xmlns:a16="http://schemas.microsoft.com/office/drawing/2014/main" id="{783A7487-C0EC-C3AE-9DA8-F5B341C51733}"/>
              </a:ext>
            </a:extLst>
          </p:cNvPr>
          <p:cNvSpPr txBox="1"/>
          <p:nvPr/>
        </p:nvSpPr>
        <p:spPr>
          <a:xfrm>
            <a:off x="396606" y="914701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Kokiomis veiklomis užsiėmėte vizito Lietuvoje metu?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Chart 3" title="Diagrama">
            <a:extLst>
              <a:ext uri="{FF2B5EF4-FFF2-40B4-BE49-F238E27FC236}">
                <a16:creationId xmlns:a16="http://schemas.microsoft.com/office/drawing/2014/main" id="{00000000-0008-0000-0000-0000F4AD04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424513"/>
              </p:ext>
            </p:extLst>
          </p:nvPr>
        </p:nvGraphicFramePr>
        <p:xfrm>
          <a:off x="1420238" y="914701"/>
          <a:ext cx="9416375" cy="5369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5AA589-07C5-DB94-CA6C-4C31BFA87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634" y="304802"/>
            <a:ext cx="9618252" cy="365125"/>
          </a:xfrm>
        </p:spPr>
        <p:txBody>
          <a:bodyPr/>
          <a:lstStyle/>
          <a:p>
            <a:r>
              <a:rPr lang="lt-LT" sz="1800" dirty="0"/>
              <a:t>Daugiau nei trečdalis kaip pagrindinį kelionės tikslą rinkosi sveikatos turizmą, 14 % – pažintinių vietų lankymą didmiesčiuose.</a:t>
            </a:r>
          </a:p>
        </p:txBody>
      </p:sp>
      <p:sp>
        <p:nvSpPr>
          <p:cNvPr id="6" name="Google Shape;684;p63">
            <a:extLst>
              <a:ext uri="{FF2B5EF4-FFF2-40B4-BE49-F238E27FC236}">
                <a16:creationId xmlns:a16="http://schemas.microsoft.com/office/drawing/2014/main" id="{FE164A2A-1261-B117-4692-561375146D5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96874" y="6491127"/>
            <a:ext cx="373062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N=200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683;p63">
            <a:extLst>
              <a:ext uri="{FF2B5EF4-FFF2-40B4-BE49-F238E27FC236}">
                <a16:creationId xmlns:a16="http://schemas.microsoft.com/office/drawing/2014/main" id="{79070E45-9C6E-D140-AC2C-BA4E8D5FCE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589" y="927402"/>
            <a:ext cx="11412538" cy="491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>
              <a:buSzPts val="1200"/>
            </a:pPr>
            <a:r>
              <a:rPr lang="lt-LT" sz="1200" dirty="0"/>
              <a:t>Kuri iš anksčiau paminėtų veiklų buvo pagrindinis šios kelionės tikslas?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92D92AB-E137-4FD7-D440-C6BDDFBAB0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2028797"/>
              </p:ext>
            </p:extLst>
          </p:nvPr>
        </p:nvGraphicFramePr>
        <p:xfrm>
          <a:off x="1333500" y="1219200"/>
          <a:ext cx="94742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577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62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9878104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Geriausiai įvertintos veiklos viešnagės Lietuvoje metu – mažų miestelių ir kaimų lankymas, pramogų parkai, sveikatos ir medicinos turizmas, naktinis gyvenimas, vandens pramogos ir dviračių kelionės.</a:t>
            </a:r>
            <a:endParaRPr sz="1800" dirty="0"/>
          </a:p>
        </p:txBody>
      </p:sp>
      <p:sp>
        <p:nvSpPr>
          <p:cNvPr id="704" name="Google Shape;704;p62"/>
          <p:cNvSpPr txBox="1"/>
          <p:nvPr/>
        </p:nvSpPr>
        <p:spPr>
          <a:xfrm>
            <a:off x="396607" y="1250763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Įvertinkite veiklas, kuriose dalyvavote dabartinio vizito Lietuvoje metu.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62"/>
          <p:cNvSpPr txBox="1"/>
          <p:nvPr/>
        </p:nvSpPr>
        <p:spPr>
          <a:xfrm>
            <a:off x="278943" y="6382899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Dalis atsakiusių, jog vertina teiginį „Labai gerai“ arba „Gerai“.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</a:t>
            </a: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8"/>
                  </a:ext>
                </a:extLst>
              </a:rPr>
              <a:t>N</a:t>
            </a: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=200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hart 1" title="Diagrama">
            <a:extLst>
              <a:ext uri="{FF2B5EF4-FFF2-40B4-BE49-F238E27FC236}">
                <a16:creationId xmlns:a16="http://schemas.microsoft.com/office/drawing/2014/main" id="{00000000-0008-0000-0000-00005553DE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730625"/>
              </p:ext>
            </p:extLst>
          </p:nvPr>
        </p:nvGraphicFramePr>
        <p:xfrm>
          <a:off x="1404587" y="1250763"/>
          <a:ext cx="9382826" cy="5132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65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Patirties vertinimas</a:t>
            </a:r>
            <a:endParaRPr sz="5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64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9 iš 10 respondentų viešėdami Lietuvoje geriausiai įvertino galimybę susikalbėti angliškai ar kitomis plačiai vartojamomis kalbomis bei gatvių švara, 8 iš 10 – saugumo jausmą ir vietinių gyventojų draugiškumą.</a:t>
            </a:r>
            <a:endParaRPr sz="1800" dirty="0"/>
          </a:p>
        </p:txBody>
      </p:sp>
      <p:sp>
        <p:nvSpPr>
          <p:cNvPr id="717" name="Google Shape;717;p64"/>
          <p:cNvSpPr txBox="1"/>
          <p:nvPr/>
        </p:nvSpPr>
        <p:spPr>
          <a:xfrm>
            <a:off x="396606" y="1283565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Įvertinkite šiuos aspektus remdamiesi savo patirtimi dabartinio vizito Lietuvoje metu.</a:t>
            </a: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64"/>
          <p:cNvSpPr txBox="1"/>
          <p:nvPr/>
        </p:nvSpPr>
        <p:spPr>
          <a:xfrm>
            <a:off x="201741" y="6458359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Dalis atsakiusių, jog vertina teiginį „Labai gerai“ arba „Gerai“.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N=200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hart 1" title="Diagrama">
            <a:extLst>
              <a:ext uri="{FF2B5EF4-FFF2-40B4-BE49-F238E27FC236}">
                <a16:creationId xmlns:a16="http://schemas.microsoft.com/office/drawing/2014/main" id="{00000000-0008-0000-0000-0000ABDE0347}"/>
              </a:ext>
            </a:extLst>
          </p:cNvPr>
          <p:cNvGraphicFramePr>
            <a:graphicFrameLocks/>
          </p:cNvGraphicFramePr>
          <p:nvPr/>
        </p:nvGraphicFramePr>
        <p:xfrm>
          <a:off x="-1411109" y="1560584"/>
          <a:ext cx="13401368" cy="489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6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Net 8 iš 10 keliautojų teigia, kad viešnagė Lietuvoje </a:t>
            </a:r>
            <a:r>
              <a:rPr lang="en-US" sz="1800" dirty="0" err="1"/>
              <a:t>vir</a:t>
            </a:r>
            <a:r>
              <a:rPr lang="lt-LT" sz="1800" dirty="0"/>
              <a:t>šijo ar net gerokai viršijo jų lūkesčius.</a:t>
            </a:r>
            <a:endParaRPr sz="1800" i="1" dirty="0">
              <a:solidFill>
                <a:srgbClr val="FF0000"/>
              </a:solidFill>
            </a:endParaRPr>
          </a:p>
        </p:txBody>
      </p:sp>
      <p:sp>
        <p:nvSpPr>
          <p:cNvPr id="736" name="Google Shape;736;p66"/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N=200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39" name="Google Shape;739;p66"/>
          <p:cNvGraphicFramePr/>
          <p:nvPr/>
        </p:nvGraphicFramePr>
        <p:xfrm>
          <a:off x="877353" y="2415387"/>
          <a:ext cx="3000000" cy="3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Google Shape;736;p68">
            <a:extLst>
              <a:ext uri="{FF2B5EF4-FFF2-40B4-BE49-F238E27FC236}">
                <a16:creationId xmlns:a16="http://schemas.microsoft.com/office/drawing/2014/main" id="{6A7E61BD-E545-7780-1519-090018A7B282}"/>
              </a:ext>
            </a:extLst>
          </p:cNvPr>
          <p:cNvSpPr txBox="1"/>
          <p:nvPr/>
        </p:nvSpPr>
        <p:spPr>
          <a:xfrm>
            <a:off x="396606" y="824779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Atsižvelgiant į Jūsų lūkesčius prieš atvykstant į Lietuvą ir faktinę patirtį, ar Lietuva atitiko Jūsų lūkesčius?</a:t>
            </a:r>
            <a:endParaRPr sz="14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E4E71C4-62C8-61D9-C3B3-9063A35E92C6}"/>
              </a:ext>
            </a:extLst>
          </p:cNvPr>
          <p:cNvGraphicFramePr>
            <a:graphicFrameLocks/>
          </p:cNvGraphicFramePr>
          <p:nvPr/>
        </p:nvGraphicFramePr>
        <p:xfrm>
          <a:off x="2057400" y="1553497"/>
          <a:ext cx="8837583" cy="4716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66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>
                <a:solidFill>
                  <a:srgbClr val="000000"/>
                </a:solidFill>
              </a:rPr>
              <a:t>Net 9 iš 10 keliautojų savo įspūdį tiek apie kelionę, tiek apie Lietuvą vertina teigiamai. </a:t>
            </a:r>
            <a:endParaRPr sz="1800" i="1" dirty="0">
              <a:solidFill>
                <a:srgbClr val="FF0000"/>
              </a:solidFill>
            </a:endParaRPr>
          </a:p>
        </p:txBody>
      </p:sp>
      <p:sp>
        <p:nvSpPr>
          <p:cNvPr id="863" name="Google Shape;863;p66"/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857;p65">
            <a:extLst>
              <a:ext uri="{FF2B5EF4-FFF2-40B4-BE49-F238E27FC236}">
                <a16:creationId xmlns:a16="http://schemas.microsoft.com/office/drawing/2014/main" id="{B7F51A95-5585-7706-7C05-20EA98D9F9F8}"/>
              </a:ext>
            </a:extLst>
          </p:cNvPr>
          <p:cNvSpPr txBox="1"/>
          <p:nvPr/>
        </p:nvSpPr>
        <p:spPr>
          <a:xfrm>
            <a:off x="396606" y="1090318"/>
            <a:ext cx="7864737" cy="64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Prašome įvertinti savo kelionės įspūdį</a:t>
            </a:r>
            <a:endParaRPr sz="14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857;p65">
            <a:extLst>
              <a:ext uri="{FF2B5EF4-FFF2-40B4-BE49-F238E27FC236}">
                <a16:creationId xmlns:a16="http://schemas.microsoft.com/office/drawing/2014/main" id="{921826C2-F1EA-03F6-4196-F25D72DB2A5A}"/>
              </a:ext>
            </a:extLst>
          </p:cNvPr>
          <p:cNvSpPr txBox="1"/>
          <p:nvPr/>
        </p:nvSpPr>
        <p:spPr>
          <a:xfrm>
            <a:off x="6748600" y="1077791"/>
            <a:ext cx="7864737" cy="64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Prašome įvertinti savo įspūdį apie Lietuvą</a:t>
            </a:r>
            <a:endParaRPr sz="14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6FEEDD9-9235-3C1E-8B58-CD9F63A275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5050741"/>
              </p:ext>
            </p:extLst>
          </p:nvPr>
        </p:nvGraphicFramePr>
        <p:xfrm>
          <a:off x="6458087" y="1906029"/>
          <a:ext cx="4725353" cy="3774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D3C6E7A-A673-F7D4-376D-F04BA86BBC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053826"/>
              </p:ext>
            </p:extLst>
          </p:nvPr>
        </p:nvGraphicFramePr>
        <p:xfrm>
          <a:off x="1263967" y="1906029"/>
          <a:ext cx="4725353" cy="3694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/>
              <a:t>Tyrimo dizainas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>
          <a:extLst>
            <a:ext uri="{FF2B5EF4-FFF2-40B4-BE49-F238E27FC236}">
              <a16:creationId xmlns:a16="http://schemas.microsoft.com/office/drawing/2014/main" id="{584A5533-B9E8-AC42-DB7D-BF5669F55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66">
            <a:extLst>
              <a:ext uri="{FF2B5EF4-FFF2-40B4-BE49-F238E27FC236}">
                <a16:creationId xmlns:a16="http://schemas.microsoft.com/office/drawing/2014/main" id="{8946B942-C523-D9DD-1662-892070A2E4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Respondentų vertinimai rodo aukštą rekomendavimo lygį – net 95 % keliautojų skyrė 8–10 balų. Dauguma respondentų taip pat nurodė, kad labai tikėtina, jog jie vėl apsilankys Lietuvoje.</a:t>
            </a:r>
            <a:endParaRPr sz="1800" i="1" dirty="0">
              <a:solidFill>
                <a:srgbClr val="FF0000"/>
              </a:solidFill>
            </a:endParaRPr>
          </a:p>
        </p:txBody>
      </p:sp>
      <p:sp>
        <p:nvSpPr>
          <p:cNvPr id="863" name="Google Shape;863;p66">
            <a:extLst>
              <a:ext uri="{FF2B5EF4-FFF2-40B4-BE49-F238E27FC236}">
                <a16:creationId xmlns:a16="http://schemas.microsoft.com/office/drawing/2014/main" id="{08140B5B-D392-09E8-5163-00C6F4D1AF1D}"/>
              </a:ext>
            </a:extLst>
          </p:cNvPr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85BFDB-4026-5AE5-165B-BE30775DA980}"/>
              </a:ext>
            </a:extLst>
          </p:cNvPr>
          <p:cNvSpPr txBox="1"/>
          <p:nvPr/>
        </p:nvSpPr>
        <p:spPr>
          <a:xfrm>
            <a:off x="396606" y="1117892"/>
            <a:ext cx="4748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200" dirty="0"/>
              <a:t>Kiek tikėtina, kad rekomenduotumėte aplankyti Lietuvą savo draugams ar kolegoms?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62CAE0-A4B0-EE94-ADBC-D575CE99D44A}"/>
              </a:ext>
            </a:extLst>
          </p:cNvPr>
          <p:cNvSpPr txBox="1"/>
          <p:nvPr/>
        </p:nvSpPr>
        <p:spPr>
          <a:xfrm>
            <a:off x="6469397" y="1117892"/>
            <a:ext cx="60943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200" dirty="0"/>
              <a:t>Kiek tikėtina, kad apsilankysite Lietuvoje dar kartą?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1A1A6B3-D56A-6946-D063-874E85E5D4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8980413"/>
              </p:ext>
            </p:extLst>
          </p:nvPr>
        </p:nvGraphicFramePr>
        <p:xfrm>
          <a:off x="1436914" y="1782747"/>
          <a:ext cx="4572000" cy="410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2BD33B8-2784-97A9-156A-7BA7CAA962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0298756"/>
              </p:ext>
            </p:extLst>
          </p:nvPr>
        </p:nvGraphicFramePr>
        <p:xfrm>
          <a:off x="6583952" y="1782748"/>
          <a:ext cx="4575810" cy="410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15375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69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Keliautojų atsiliepimai</a:t>
            </a:r>
            <a:endParaRPr sz="5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68"/>
          <p:cNvSpPr txBox="1">
            <a:spLocks noGrp="1"/>
          </p:cNvSpPr>
          <p:nvPr>
            <p:ph type="title"/>
          </p:nvPr>
        </p:nvSpPr>
        <p:spPr>
          <a:xfrm>
            <a:off x="328512" y="354472"/>
            <a:ext cx="10440007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Respondentus labiausiai sužavėjo Lietuvos gamta, žmonių svetingumas ir draugiškumas, turtinga istorija, tradicijos bei muziejai.</a:t>
            </a:r>
            <a:endParaRPr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51" name="Google Shape;751;p68"/>
          <p:cNvSpPr txBox="1"/>
          <p:nvPr/>
        </p:nvSpPr>
        <p:spPr>
          <a:xfrm>
            <a:off x="328512" y="1202213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Kas jums Lietuvoje patiko labiausiai?</a:t>
            </a:r>
            <a:endParaRPr sz="1200" b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68"/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4BB6E23-75F0-A3B1-5A9C-150F2A741556}"/>
              </a:ext>
            </a:extLst>
          </p:cNvPr>
          <p:cNvGraphicFramePr>
            <a:graphicFrameLocks/>
          </p:cNvGraphicFramePr>
          <p:nvPr/>
        </p:nvGraphicFramePr>
        <p:xfrm>
          <a:off x="1858297" y="1479232"/>
          <a:ext cx="8910222" cy="4824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70"/>
          <p:cNvSpPr txBox="1">
            <a:spLocks noGrp="1"/>
          </p:cNvSpPr>
          <p:nvPr>
            <p:ph type="title"/>
          </p:nvPr>
        </p:nvSpPr>
        <p:spPr>
          <a:xfrm>
            <a:off x="346364" y="256160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Dauguma respondentų nurodė, kad viešnagės Lietuvoje metu jiems nieko netrūko – priešingai, daugelis akcentavo privalumus. Vis dėlto tarp atsakymų pasitaikė pastabų dėl susikalbėjimo sunkumų, prastų oro sąlygų ir kitų smulkesnių nepatogumų.</a:t>
            </a:r>
            <a:endParaRPr sz="1800" dirty="0"/>
          </a:p>
        </p:txBody>
      </p:sp>
      <p:sp>
        <p:nvSpPr>
          <p:cNvPr id="759" name="Google Shape;759;p70"/>
          <p:cNvSpPr txBox="1"/>
          <p:nvPr/>
        </p:nvSpPr>
        <p:spPr>
          <a:xfrm>
            <a:off x="346364" y="1204559"/>
            <a:ext cx="1086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Ko, jūsų manymu, trūko ar stigo viešnagės Lietuvoje metu?</a:t>
            </a:r>
            <a:endParaRPr sz="14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70"/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EBEB34E-008E-9CAD-9057-5D4FDBB4CD3D}"/>
              </a:ext>
            </a:extLst>
          </p:cNvPr>
          <p:cNvGraphicFramePr>
            <a:graphicFrameLocks/>
          </p:cNvGraphicFramePr>
          <p:nvPr/>
        </p:nvGraphicFramePr>
        <p:xfrm>
          <a:off x="241161" y="1630572"/>
          <a:ext cx="13522704" cy="459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7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lt-LT" sz="6600"/>
              <a:t>Apibendrinimas ir išvados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" name="Google Shape;771;p8" descr="A city with trees and a tower in the background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0578" b="20577"/>
          <a:stretch/>
        </p:blipFill>
        <p:spPr>
          <a:xfrm>
            <a:off x="-18085" y="1468379"/>
            <a:ext cx="6136120" cy="5415746"/>
          </a:xfrm>
          <a:prstGeom prst="round1Rect">
            <a:avLst>
              <a:gd name="adj" fmla="val 9266"/>
            </a:avLst>
          </a:prstGeom>
          <a:noFill/>
          <a:ln>
            <a:noFill/>
          </a:ln>
        </p:spPr>
      </p:pic>
      <p:sp>
        <p:nvSpPr>
          <p:cNvPr id="772" name="Google Shape;772;p8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/>
              <a:t>Apibendrinimas ir išvados</a:t>
            </a:r>
            <a:endParaRPr/>
          </a:p>
        </p:txBody>
      </p:sp>
      <p:sp>
        <p:nvSpPr>
          <p:cNvPr id="773" name="Google Shape;773;p8"/>
          <p:cNvSpPr txBox="1">
            <a:spLocks noGrp="1"/>
          </p:cNvSpPr>
          <p:nvPr>
            <p:ph type="body" idx="3"/>
          </p:nvPr>
        </p:nvSpPr>
        <p:spPr>
          <a:xfrm>
            <a:off x="6323861" y="1102853"/>
            <a:ext cx="5052062" cy="326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143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lt-LT" sz="1200" b="1" dirty="0"/>
              <a:t>Atvykimo aplinkybės: </a:t>
            </a:r>
            <a:r>
              <a:rPr lang="lt-LT" sz="1200" dirty="0"/>
              <a:t>dažniausios Izraelio keliautojų apsilankymo Lietuvoje priežastys – sveikatos gerinimas, verslo reikalai ir atostogos. 96% respondentų savo kelionės metu aplankė tik Lietuvą. Į Lietuvą dažniausiai keliaujama vieni (40 %), su suaugusiais šeimos nariais ar kolegomis (20 %), su draugais (19 %). Dauguma respondentų kelionę į Lietuvą planavo savarankiškai (58%), o keliaujant su kelionių agentūra dažniau </a:t>
            </a:r>
            <a:r>
              <a:rPr lang="lt-LT" sz="1200" dirty="0"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"/>
                  </a:ext>
                </a:extLst>
              </a:rPr>
              <a:t>renkasi</a:t>
            </a:r>
            <a:r>
              <a:rPr lang="lt-LT" sz="1200" dirty="0"/>
              <a:t> individualios kelionės paketą, nei grupinį.</a:t>
            </a:r>
          </a:p>
          <a:p>
            <a:pPr marL="5143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lt-LT" sz="1200" b="1" dirty="0"/>
              <a:t>Informacijos šaltiniai: </a:t>
            </a:r>
            <a:r>
              <a:rPr lang="lt-LT" sz="1200" dirty="0"/>
              <a:t>dažniausiai naudojami informacijos šaltiniai – draugai ir šeimos nariai (71%) bei puslapis Lithuania.travel (33%). Pastebima tendencija informaciją apie keliones į Lietuvą gauti iš asmeninės aplinkos ir oficialių internetinių šaltinių.</a:t>
            </a:r>
          </a:p>
          <a:p>
            <a:pPr marL="5143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lt-LT" sz="1200" b="1" dirty="0"/>
              <a:t>Motyvai aplankyti Lietuvą: </a:t>
            </a:r>
            <a:r>
              <a:rPr lang="lt-LT" sz="1200" dirty="0"/>
              <a:t>sprendimą aplankyti Lietuvą labiausiai lėmė lengvas atvykimas (82%), lietuviško maisto ir gėrimų išbandymas (81%), gamtos tyrinėjimas (78%) ir vietinės kultūros pažinimas (77%).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72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 dirty="0"/>
              <a:t>Apibendrinimas ir išvados</a:t>
            </a:r>
            <a:endParaRPr dirty="0"/>
          </a:p>
        </p:txBody>
      </p:sp>
      <p:sp>
        <p:nvSpPr>
          <p:cNvPr id="779" name="Google Shape;779;p72"/>
          <p:cNvSpPr txBox="1">
            <a:spLocks noGrp="1"/>
          </p:cNvSpPr>
          <p:nvPr>
            <p:ph type="body" idx="3"/>
          </p:nvPr>
        </p:nvSpPr>
        <p:spPr>
          <a:xfrm>
            <a:off x="6225537" y="876884"/>
            <a:ext cx="5700992" cy="5260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0000"/>
              </a:lnSpc>
              <a:buFont typeface="Arial"/>
              <a:buChar char="•"/>
            </a:pPr>
            <a:r>
              <a:rPr lang="lt-LT" sz="1200" b="1" dirty="0"/>
              <a:t>Apgyvendinimas, transportas: </a:t>
            </a:r>
            <a:r>
              <a:rPr lang="lt-LT" sz="1200" dirty="0"/>
              <a:t>dauguma keliautojų apsistojo viešbutyje (42%) arba SPA / reabilitacijos centre (40%). Į Lietuvą dažniausiai atvykta lėktuvu, dalis respondentų keliavo ir kitomis transporto priemonėmis.</a:t>
            </a:r>
            <a:endParaRPr lang="lt-LT" sz="1200" b="1" dirty="0"/>
          </a:p>
          <a:p>
            <a:pPr lvl="0">
              <a:lnSpc>
                <a:spcPct val="120000"/>
              </a:lnSpc>
              <a:buFont typeface="Arial"/>
              <a:buChar char="•"/>
            </a:pPr>
            <a:r>
              <a:rPr lang="lt-LT" sz="1200" b="1" dirty="0"/>
              <a:t>Kelionės trukmė ir biudžetas: </a:t>
            </a:r>
            <a:r>
              <a:rPr lang="lt-LT" sz="1200" dirty="0"/>
              <a:t>Vidutinė keliautojų viešnagės trukmė – 7 naktys. </a:t>
            </a:r>
            <a:r>
              <a:rPr lang="lt-LT" sz="1200" dirty="0">
                <a:ea typeface="Calibri"/>
                <a:cs typeface="Calibri"/>
                <a:sym typeface="Calibri"/>
              </a:rPr>
              <a:t>Dauguma respondentų Lietuvoje planuoja išleisti nuo 501 iki 1 000 eurų. Penktadalis </a:t>
            </a:r>
            <a:r>
              <a:rPr lang="lt-LT" sz="1200" dirty="0">
                <a:ea typeface="Calibri"/>
                <a:cs typeface="Calibri"/>
                <a:sym typeface="Calibri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4"/>
                  </a:ext>
                </a:extLst>
              </a:rPr>
              <a:t>nurodė </a:t>
            </a:r>
            <a:r>
              <a:rPr lang="lt-LT" sz="1200" dirty="0">
                <a:ea typeface="Calibri"/>
                <a:cs typeface="Calibri"/>
                <a:sym typeface="Calibri"/>
              </a:rPr>
              <a:t>išlaidas nuo 301 iki 500 eurų, dešimtadalis respondentų </a:t>
            </a:r>
            <a:r>
              <a:rPr lang="lt-LT" sz="1200" dirty="0">
                <a:ea typeface="Calibri"/>
                <a:cs typeface="Calibri"/>
                <a:sym typeface="Calibri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5"/>
                  </a:ext>
                </a:extLst>
              </a:rPr>
              <a:t>planuoja išleisti nuo 101 iki 300 eurų arba nuo 1 001 iki 2 000 eurų vienam asmeniui.</a:t>
            </a:r>
          </a:p>
          <a:p>
            <a:pPr lvl="0">
              <a:lnSpc>
                <a:spcPct val="120000"/>
              </a:lnSpc>
              <a:buFont typeface="Arial"/>
              <a:buChar char="•"/>
            </a:pPr>
            <a:r>
              <a:rPr lang="lt-LT" sz="1200" b="1" dirty="0"/>
              <a:t>Kelionės veiklos ir patirties vertinimas: </a:t>
            </a:r>
            <a:r>
              <a:rPr lang="lt-LT" sz="1200" dirty="0"/>
              <a:t>Dažniausios veiklos viešnagės metu – poilsis gamtoje (52%), sveikatos turizmas (39%) ir vietinių patiekalų ragavimas (38%). Geriausiai įvertintos veiklos viešnagės Lietuvoje metu – mažų miestelių ir kaimų lankymas, pramogų parkai, sveikatos ir medicinos turizmas, naktinis gyvenimas, vandens pramogos ir dviračių kelionės. Respondentai geriausiai įvertino galimybę susikalbėti angliškai ar kitomis kalbomis (87%), gatvių švarą (85%) ir vietinių gyventojų draugiškumą (84%). Vidutiniai vertinimai: 9,3/10 – įspūdis apie Lietuvą, 9,2/10 – kelionės įspūdis. 95 % keliautojų skyrė 8–10 balų, kad rekomenduotų draugams apsilankyti Lietuvoje. Net 8 iš 10 keliautojų teigia, kad viešnagė Lietuvoje </a:t>
            </a:r>
            <a:r>
              <a:rPr lang="en-US" sz="1200" dirty="0"/>
              <a:t>vir</a:t>
            </a:r>
            <a:r>
              <a:rPr lang="lt-LT" sz="1200" dirty="0"/>
              <a:t>šijo ar net gerokai viršijo jų lūkesčius.</a:t>
            </a:r>
          </a:p>
          <a:p>
            <a:pPr lvl="0">
              <a:lnSpc>
                <a:spcPct val="120000"/>
              </a:lnSpc>
              <a:buFont typeface="Arial"/>
              <a:buChar char="•"/>
            </a:pPr>
            <a:r>
              <a:rPr lang="lt-LT" sz="1200" b="1" dirty="0"/>
              <a:t>Keliautojų atsiliepimai: </a:t>
            </a:r>
            <a:r>
              <a:rPr lang="lt-LT" sz="1200" dirty="0"/>
              <a:t>Respondentus labiausiai sužavėjo Lietuvos gamta, žmonių svetingumas ir draugiškumas, turtinga istorija, tradicijos bei muziejai. Dauguma respondentų nurodė, kad viešnagės Lietuvoje metu jiems nieko netrūko – priešingai, daugelis akcentavo privalumus. Vis dėlto tarp atsakymų pasitaikė pastabų dėl susikalbėjimo sunkumų, prastų oro sąlygų </a:t>
            </a:r>
            <a:endParaRPr sz="1200" dirty="0"/>
          </a:p>
        </p:txBody>
      </p:sp>
      <p:sp>
        <p:nvSpPr>
          <p:cNvPr id="780" name="Google Shape;780;p72"/>
          <p:cNvSpPr>
            <a:spLocks noGrp="1"/>
          </p:cNvSpPr>
          <p:nvPr>
            <p:ph type="pic" idx="2"/>
          </p:nvPr>
        </p:nvSpPr>
        <p:spPr>
          <a:xfrm>
            <a:off x="-18085" y="1468379"/>
            <a:ext cx="6136120" cy="5415746"/>
          </a:xfrm>
          <a:prstGeom prst="round1Rect">
            <a:avLst>
              <a:gd name="adj" fmla="val 9266"/>
            </a:avLst>
          </a:prstGeom>
          <a:noFill/>
          <a:ln>
            <a:noFill/>
          </a:ln>
        </p:spPr>
        <p:txBody>
          <a:bodyPr/>
          <a:lstStyle/>
          <a:p>
            <a:endParaRPr lang="lt-LT"/>
          </a:p>
        </p:txBody>
      </p:sp>
      <p:pic>
        <p:nvPicPr>
          <p:cNvPr id="781" name="Google Shape;781;p72"/>
          <p:cNvPicPr preferRelativeResize="0"/>
          <p:nvPr/>
        </p:nvPicPr>
        <p:blipFill rotWithShape="1">
          <a:blip r:embed="rId3">
            <a:alphaModFix/>
          </a:blip>
          <a:srcRect b="7973"/>
          <a:stretch/>
        </p:blipFill>
        <p:spPr>
          <a:xfrm>
            <a:off x="-668" y="1447154"/>
            <a:ext cx="6136119" cy="5410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389c206e67c_2_56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37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6"/>
          <p:cNvSpPr txBox="1">
            <a:spLocks noGrp="1"/>
          </p:cNvSpPr>
          <p:nvPr>
            <p:ph type="title"/>
          </p:nvPr>
        </p:nvSpPr>
        <p:spPr>
          <a:xfrm>
            <a:off x="226000" y="319579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 dirty="0"/>
              <a:t>Informacija apie tyrimą</a:t>
            </a:r>
            <a:endParaRPr dirty="0"/>
          </a:p>
        </p:txBody>
      </p:sp>
      <p:sp>
        <p:nvSpPr>
          <p:cNvPr id="543" name="Google Shape;543;p46"/>
          <p:cNvSpPr/>
          <p:nvPr/>
        </p:nvSpPr>
        <p:spPr>
          <a:xfrm>
            <a:off x="226000" y="960747"/>
            <a:ext cx="2340000" cy="69449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Tyrimo tikslas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46"/>
          <p:cNvSpPr/>
          <p:nvPr/>
        </p:nvSpPr>
        <p:spPr>
          <a:xfrm>
            <a:off x="226000" y="1789134"/>
            <a:ext cx="2340000" cy="496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Tyrimo metodas</a:t>
            </a:r>
            <a:endParaRPr sz="1600" b="0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46"/>
          <p:cNvSpPr/>
          <p:nvPr/>
        </p:nvSpPr>
        <p:spPr>
          <a:xfrm>
            <a:off x="226009" y="3093038"/>
            <a:ext cx="2339991" cy="8236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Tyrimo tikslinė grupė ir imties dydis</a:t>
            </a:r>
            <a:endParaRPr sz="1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46"/>
          <p:cNvSpPr/>
          <p:nvPr/>
        </p:nvSpPr>
        <p:spPr>
          <a:xfrm>
            <a:off x="2881124" y="966391"/>
            <a:ext cx="8881075" cy="659400"/>
          </a:xfrm>
          <a:prstGeom prst="roundRect">
            <a:avLst>
              <a:gd name="adj" fmla="val 11140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108000" rIns="144000" bIns="720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Įvertinti ir pamatuoti keliautojų elgseną ir įpročius bei turistinę patirtį, atliekant kiekybinę užsienio turistų apklausą Lietuvoje.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46"/>
          <p:cNvSpPr/>
          <p:nvPr/>
        </p:nvSpPr>
        <p:spPr>
          <a:xfrm>
            <a:off x="2881123" y="1789134"/>
            <a:ext cx="8881074" cy="4744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44000" bIns="72000" anchor="ctr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Apklausos buvo vykdomos naudojant planšetinius kompiuterius (CAPI).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46"/>
          <p:cNvSpPr/>
          <p:nvPr/>
        </p:nvSpPr>
        <p:spPr>
          <a:xfrm>
            <a:off x="2881120" y="3066360"/>
            <a:ext cx="8881076" cy="839100"/>
          </a:xfrm>
          <a:prstGeom prst="roundRect">
            <a:avLst>
              <a:gd name="adj" fmla="val 7559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108000" bIns="0" anchor="ctr" anchorCtr="0">
            <a:noAutofit/>
          </a:bodyPr>
          <a:lstStyle/>
          <a:p>
            <a:pPr marL="0" marR="0" lvl="2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t-L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Lietuvoje apsilankę 11 šalių piliečiai.</a:t>
            </a:r>
            <a:r>
              <a:rPr lang="lt-L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t-L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Respondentai – vyresni nei 18 metų, praleidę Lietuvoje bent vieną naktį (00:00 – 06:00 vietos laiku). Tyrimo metu iš viso apklausta 3200 respondentų. Žemiau lentelėje pateiktas imties pasiskirstymas pagal šalis. 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46"/>
          <p:cNvSpPr/>
          <p:nvPr/>
        </p:nvSpPr>
        <p:spPr>
          <a:xfrm>
            <a:off x="2881123" y="2395315"/>
            <a:ext cx="8881073" cy="5393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0" marR="0" lvl="2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2025 liepos-spalio mėn.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46"/>
          <p:cNvSpPr/>
          <p:nvPr/>
        </p:nvSpPr>
        <p:spPr>
          <a:xfrm>
            <a:off x="226000" y="2419830"/>
            <a:ext cx="2340000" cy="5393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Tyrimo atlikimo terminai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51" name="Google Shape;551;p46"/>
          <p:cNvGraphicFramePr/>
          <p:nvPr/>
        </p:nvGraphicFramePr>
        <p:xfrm>
          <a:off x="2881120" y="4092421"/>
          <a:ext cx="4013850" cy="250721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7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b="1" u="none" strike="noStrike" cap="none"/>
                        <a:t>Tikslinė grupė (šalis)</a:t>
                      </a:r>
                      <a:endParaRPr sz="1350" b="1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b="1" u="none" strike="noStrike" cap="none"/>
                        <a:t>Imties dydis</a:t>
                      </a:r>
                      <a:endParaRPr sz="1350" b="1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Lenkija</a:t>
                      </a:r>
                      <a:endParaRPr sz="13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400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Vokietija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400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Jungtinė Karalystė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400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b="0" u="none" strike="noStrike" cap="none" dirty="0"/>
                        <a:t>JAV</a:t>
                      </a:r>
                      <a:endParaRPr sz="1350" b="0" u="none" strike="noStrike" cap="none"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400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Nyderlandai</a:t>
                      </a:r>
                      <a:endParaRPr sz="1350" u="none" strike="sng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400</a:t>
                      </a:r>
                      <a:endParaRPr sz="1350" u="none" strike="sng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b="1" u="none" strike="noStrike" cap="none" dirty="0"/>
                        <a:t>Izraelis</a:t>
                      </a:r>
                      <a:endParaRPr sz="1350" b="1" u="none" strike="noStrike" cap="none"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200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Latvija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200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Estija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200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Italija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200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Prancūzija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200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b="0" u="none" strike="noStrike" cap="none"/>
                        <a:t>Danija</a:t>
                      </a:r>
                      <a:endParaRPr sz="1350" b="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 dirty="0"/>
                        <a:t>200</a:t>
                      </a:r>
                      <a:endParaRPr sz="1350" u="none" strike="noStrike" cap="none" dirty="0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7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Sociodemografinis</a:t>
            </a:r>
            <a:br>
              <a:rPr lang="lt-LT" sz="5400"/>
            </a:br>
            <a:r>
              <a:rPr lang="lt-LT" sz="5400"/>
              <a:t>respondentų paveikslas</a:t>
            </a:r>
            <a:endParaRPr sz="5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8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10143056" cy="523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lt-LT" dirty="0"/>
              <a:t>Izraelio respondentų charakteristikos</a:t>
            </a:r>
            <a:endParaRPr sz="1200" dirty="0"/>
          </a:p>
        </p:txBody>
      </p:sp>
      <p:graphicFrame>
        <p:nvGraphicFramePr>
          <p:cNvPr id="562" name="Google Shape;562;p48"/>
          <p:cNvGraphicFramePr/>
          <p:nvPr/>
        </p:nvGraphicFramePr>
        <p:xfrm>
          <a:off x="2201455" y="1091302"/>
          <a:ext cx="3894550" cy="53735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6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 </a:t>
                      </a:r>
                      <a:endParaRPr sz="12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b="1" u="none" strike="noStrike" cap="none" dirty="0"/>
                        <a:t>N=</a:t>
                      </a:r>
                      <a:r>
                        <a:rPr lang="en-US" sz="1200" b="1" u="none" strike="noStrike" cap="none" dirty="0"/>
                        <a:t>200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b="1" u="none" strike="noStrike" cap="none"/>
                        <a:t>Lytis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 err="1"/>
                        <a:t>Vyrai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/>
                        <a:t>84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 err="1"/>
                        <a:t>Moterys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115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Kita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1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b="1" u="none" strike="noStrike" cap="none"/>
                        <a:t>Amžius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18-29 m.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30-39 m.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34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40-49 m.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 dirty="0"/>
                        <a:t>50-59 m.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46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60-69 m.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44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70 m. ir daugiau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b="1" u="none" strike="noStrike" cap="none"/>
                        <a:t>Lankymosi priežastis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Atostogos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 dirty="0"/>
                        <a:t>110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 dirty="0"/>
                        <a:t>Sveikatos gerinimas, SPA</a:t>
                      </a:r>
                      <a:endParaRPr lang="lt-LT" sz="12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 err="1"/>
                        <a:t>Verslo</a:t>
                      </a:r>
                      <a:r>
                        <a:rPr lang="en-US" sz="1200" u="none" strike="noStrike" cap="none" dirty="0"/>
                        <a:t> </a:t>
                      </a:r>
                      <a:r>
                        <a:rPr lang="en-US" sz="1200" u="none" strike="noStrike" cap="none" dirty="0" err="1"/>
                        <a:t>reikalai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 dirty="0"/>
                        <a:t>Draugų vizitai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 dirty="0"/>
                        <a:t>Konferencija, seminaras</a:t>
                      </a:r>
                      <a:endParaRPr lang="lt-LT" sz="12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Medicininis gydymas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 dirty="0"/>
                        <a:t>Kita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b="1" u="none" strike="noStrike" cap="none" dirty="0"/>
                        <a:t>Keliavimo būdas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21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 dirty="0"/>
                        <a:t>Kelionę susiorganizavo patys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116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21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 dirty="0"/>
                        <a:t>Keliavo per kelionių agentūrą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/>
                        <a:t>Kita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200" u="none" strike="noStrike" cap="none" dirty="0"/>
                        <a:t>2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900" marR="5900" marT="59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graphicFrame>
        <p:nvGraphicFramePr>
          <p:cNvPr id="563" name="Google Shape;563;p48"/>
          <p:cNvGraphicFramePr/>
          <p:nvPr/>
        </p:nvGraphicFramePr>
        <p:xfrm>
          <a:off x="5965365" y="1412780"/>
          <a:ext cx="4574298" cy="998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hart 1" title="Diagrama">
            <a:extLst>
              <a:ext uri="{FF2B5EF4-FFF2-40B4-BE49-F238E27FC236}">
                <a16:creationId xmlns:a16="http://schemas.microsoft.com/office/drawing/2014/main" id="{00000000-0008-0000-0000-000028BE7977}"/>
              </a:ext>
            </a:extLst>
          </p:cNvPr>
          <p:cNvGraphicFramePr>
            <a:graphicFrameLocks/>
          </p:cNvGraphicFramePr>
          <p:nvPr/>
        </p:nvGraphicFramePr>
        <p:xfrm>
          <a:off x="5383346" y="1503005"/>
          <a:ext cx="5360854" cy="76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40707F67}"/>
              </a:ext>
            </a:extLst>
          </p:cNvPr>
          <p:cNvGraphicFramePr>
            <a:graphicFrameLocks/>
          </p:cNvGraphicFramePr>
          <p:nvPr/>
        </p:nvGraphicFramePr>
        <p:xfrm>
          <a:off x="5755957" y="2236752"/>
          <a:ext cx="2778444" cy="183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A8963A4-0B62-ACB1-C31B-32FBC5F5430A}"/>
              </a:ext>
            </a:extLst>
          </p:cNvPr>
          <p:cNvGraphicFramePr>
            <a:graphicFrameLocks/>
          </p:cNvGraphicFramePr>
          <p:nvPr/>
        </p:nvGraphicFramePr>
        <p:xfrm>
          <a:off x="5958941" y="3671448"/>
          <a:ext cx="4230088" cy="183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6D026D1-8B23-E905-CEDA-EF896D1C9C4F}"/>
              </a:ext>
            </a:extLst>
          </p:cNvPr>
          <p:cNvGraphicFramePr>
            <a:graphicFrameLocks/>
          </p:cNvGraphicFramePr>
          <p:nvPr/>
        </p:nvGraphicFramePr>
        <p:xfrm>
          <a:off x="5958941" y="5628640"/>
          <a:ext cx="4572000" cy="1037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9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7337258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/>
              <a:t>Tyrimo rezultatai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9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Atvykimo aplinkybės</a:t>
            </a:r>
            <a:endParaRPr sz="5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0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Dažniausia priežastis, dėl kurios respondentai lankosi Lietuvoje, yra sveikatos gerinimas ir SPA paslaugos – šį tikslą nurodė šiek tiek daugiau nei trečdalis keliautojų. Verslo reikalai yra antroji pagal dažnumą priežastis, o atostogos – trečioji.</a:t>
            </a:r>
            <a:endParaRPr sz="1800" dirty="0"/>
          </a:p>
        </p:txBody>
      </p:sp>
      <p:sp>
        <p:nvSpPr>
          <p:cNvPr id="587" name="Google Shape;587;p10"/>
          <p:cNvSpPr txBox="1"/>
          <p:nvPr/>
        </p:nvSpPr>
        <p:spPr>
          <a:xfrm>
            <a:off x="396606" y="1386855"/>
            <a:ext cx="11420811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Clr>
                <a:srgbClr val="888888"/>
              </a:buClr>
              <a:buSzPts val="1200"/>
            </a:pP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Kokia </a:t>
            </a: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yra</a:t>
            </a:r>
            <a:r>
              <a:rPr lang="lt-LT" sz="1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pagrindinė priežastis, dėl kurios lankotės Lietuvoje?                                                       </a:t>
            </a:r>
            <a:r>
              <a:rPr lang="lt-LT" sz="1200" dirty="0">
                <a:solidFill>
                  <a:schemeClr val="dk1"/>
                </a:solidFill>
              </a:rPr>
              <a:t>Kokia yra papildoma priežastis, dėl kurios lankotės Lietuvoje?</a:t>
            </a:r>
            <a:endParaRPr lang="lt-LT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endParaRPr sz="12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0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10"/>
          <p:cNvSpPr txBox="1"/>
          <p:nvPr/>
        </p:nvSpPr>
        <p:spPr>
          <a:xfrm>
            <a:off x="1239520" y="1940892"/>
            <a:ext cx="10869850" cy="339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lt-LT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    </a:t>
            </a:r>
            <a:r>
              <a:rPr lang="lt-LT" sz="144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Pagrindinė priežastis  </a:t>
            </a:r>
            <a:r>
              <a:rPr lang="lt-LT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lt-LT" b="1" dirty="0"/>
              <a:t>                    </a:t>
            </a:r>
            <a:r>
              <a:rPr lang="lt-LT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Papildoma priežastis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C20D66F-9469-6AB3-48FF-13FD1ACEEBDD}"/>
              </a:ext>
            </a:extLst>
          </p:cNvPr>
          <p:cNvGraphicFramePr>
            <a:graphicFrameLocks/>
          </p:cNvGraphicFramePr>
          <p:nvPr/>
        </p:nvGraphicFramePr>
        <p:xfrm>
          <a:off x="1239520" y="2203829"/>
          <a:ext cx="5052423" cy="409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801AE04-95AD-53F4-3117-FD669C17E5E9}"/>
              </a:ext>
            </a:extLst>
          </p:cNvPr>
          <p:cNvGraphicFramePr>
            <a:graphicFrameLocks/>
          </p:cNvGraphicFramePr>
          <p:nvPr/>
        </p:nvGraphicFramePr>
        <p:xfrm>
          <a:off x="6812747" y="2203829"/>
          <a:ext cx="4572000" cy="409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eliauk Lietuvoje">
      <a:dk1>
        <a:srgbClr val="000000"/>
      </a:dk1>
      <a:lt1>
        <a:srgbClr val="FFFFFF"/>
      </a:lt1>
      <a:dk2>
        <a:srgbClr val="003C3A"/>
      </a:dk2>
      <a:lt2>
        <a:srgbClr val="E7E6E6"/>
      </a:lt2>
      <a:accent1>
        <a:srgbClr val="E1B9FF"/>
      </a:accent1>
      <a:accent2>
        <a:srgbClr val="FFEB50"/>
      </a:accent2>
      <a:accent3>
        <a:srgbClr val="C7E6DC"/>
      </a:accent3>
      <a:accent4>
        <a:srgbClr val="8C78D7"/>
      </a:accent4>
      <a:accent5>
        <a:srgbClr val="A5A09B"/>
      </a:accent5>
      <a:accent6>
        <a:srgbClr val="003C3A"/>
      </a:accent6>
      <a:hlink>
        <a:srgbClr val="FFFFFF"/>
      </a:hlink>
      <a:folHlink>
        <a:srgbClr val="E1B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eliauk Lietuvoje">
    <a:dk1>
      <a:srgbClr val="000000"/>
    </a:dk1>
    <a:lt1>
      <a:srgbClr val="FFFFFF"/>
    </a:lt1>
    <a:dk2>
      <a:srgbClr val="003C3A"/>
    </a:dk2>
    <a:lt2>
      <a:srgbClr val="E7E6E6"/>
    </a:lt2>
    <a:accent1>
      <a:srgbClr val="E1B9FF"/>
    </a:accent1>
    <a:accent2>
      <a:srgbClr val="FFEB50"/>
    </a:accent2>
    <a:accent3>
      <a:srgbClr val="C7E6DC"/>
    </a:accent3>
    <a:accent4>
      <a:srgbClr val="8C78D7"/>
    </a:accent4>
    <a:accent5>
      <a:srgbClr val="A5A09B"/>
    </a:accent5>
    <a:accent6>
      <a:srgbClr val="003C3A"/>
    </a:accent6>
    <a:hlink>
      <a:srgbClr val="FFFFFF"/>
    </a:hlink>
    <a:folHlink>
      <a:srgbClr val="E1B9F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eliauk Lietuvoje">
    <a:dk1>
      <a:srgbClr val="000000"/>
    </a:dk1>
    <a:lt1>
      <a:srgbClr val="FFFFFF"/>
    </a:lt1>
    <a:dk2>
      <a:srgbClr val="003C3A"/>
    </a:dk2>
    <a:lt2>
      <a:srgbClr val="E7E6E6"/>
    </a:lt2>
    <a:accent1>
      <a:srgbClr val="E1B9FF"/>
    </a:accent1>
    <a:accent2>
      <a:srgbClr val="FFEB50"/>
    </a:accent2>
    <a:accent3>
      <a:srgbClr val="C7E6DC"/>
    </a:accent3>
    <a:accent4>
      <a:srgbClr val="8C78D7"/>
    </a:accent4>
    <a:accent5>
      <a:srgbClr val="A5A09B"/>
    </a:accent5>
    <a:accent6>
      <a:srgbClr val="003C3A"/>
    </a:accent6>
    <a:hlink>
      <a:srgbClr val="FFFFFF"/>
    </a:hlink>
    <a:folHlink>
      <a:srgbClr val="E1B9F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eliauk Lietuvoje">
    <a:dk1>
      <a:srgbClr val="000000"/>
    </a:dk1>
    <a:lt1>
      <a:srgbClr val="FFFFFF"/>
    </a:lt1>
    <a:dk2>
      <a:srgbClr val="003C3A"/>
    </a:dk2>
    <a:lt2>
      <a:srgbClr val="E7E6E6"/>
    </a:lt2>
    <a:accent1>
      <a:srgbClr val="E1B9FF"/>
    </a:accent1>
    <a:accent2>
      <a:srgbClr val="FFEB50"/>
    </a:accent2>
    <a:accent3>
      <a:srgbClr val="C7E6DC"/>
    </a:accent3>
    <a:accent4>
      <a:srgbClr val="8C78D7"/>
    </a:accent4>
    <a:accent5>
      <a:srgbClr val="A5A09B"/>
    </a:accent5>
    <a:accent6>
      <a:srgbClr val="003C3A"/>
    </a:accent6>
    <a:hlink>
      <a:srgbClr val="FFFFFF"/>
    </a:hlink>
    <a:folHlink>
      <a:srgbClr val="E1B9F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eliauk Lietuvoje">
    <a:dk1>
      <a:srgbClr val="000000"/>
    </a:dk1>
    <a:lt1>
      <a:srgbClr val="FFFFFF"/>
    </a:lt1>
    <a:dk2>
      <a:srgbClr val="003C3A"/>
    </a:dk2>
    <a:lt2>
      <a:srgbClr val="E7E6E6"/>
    </a:lt2>
    <a:accent1>
      <a:srgbClr val="E1B9FF"/>
    </a:accent1>
    <a:accent2>
      <a:srgbClr val="FFEB50"/>
    </a:accent2>
    <a:accent3>
      <a:srgbClr val="C7E6DC"/>
    </a:accent3>
    <a:accent4>
      <a:srgbClr val="8C78D7"/>
    </a:accent4>
    <a:accent5>
      <a:srgbClr val="A5A09B"/>
    </a:accent5>
    <a:accent6>
      <a:srgbClr val="003C3A"/>
    </a:accent6>
    <a:hlink>
      <a:srgbClr val="FFFFFF"/>
    </a:hlink>
    <a:folHlink>
      <a:srgbClr val="E1B9F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1723</Words>
  <Application>Microsoft Office PowerPoint</Application>
  <PresentationFormat>Widescreen</PresentationFormat>
  <Paragraphs>183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Noto Sans Symbols</vt:lpstr>
      <vt:lpstr>Office Theme</vt:lpstr>
      <vt:lpstr>ATVYKSTAMASIS TURIZMAS LIETUVOJE  Izraelio turistų kiekybinio tyrimo ataskaita</vt:lpstr>
      <vt:lpstr>Turinys</vt:lpstr>
      <vt:lpstr>Tyrimo dizainas</vt:lpstr>
      <vt:lpstr>Informacija apie tyrimą</vt:lpstr>
      <vt:lpstr>Sociodemografinis respondentų paveikslas</vt:lpstr>
      <vt:lpstr>Izraelio respondentų charakteristikos</vt:lpstr>
      <vt:lpstr>Tyrimo rezultatai</vt:lpstr>
      <vt:lpstr>Atvykimo aplinkybės</vt:lpstr>
      <vt:lpstr>Dažniausia priežastis, dėl kurios respondentai lankosi Lietuvoje, yra sveikatos gerinimas ir SPA paslaugos – šį tikslą nurodė šiek tiek daugiau nei trečdalis keliautojų. Verslo reikalai yra antroji pagal dažnumą priežastis, o atostogos – trečioji.</vt:lpstr>
      <vt:lpstr>Beveik visi keliautojai aplankė tik Lietuvą, labai maža dalis pasirinko ją kaip vieną iš kelionės tikslų.</vt:lpstr>
      <vt:lpstr>Beveik pusė respondentų į Lietuvą keliavo vieni, penktadalis su suaugusiais šeimos nariais arba verslo partneriais, mažesnė dalis su draugais.</vt:lpstr>
      <vt:lpstr>Dauguma respondentų kelionę į Lietuvą planavo savarankiškai (58 %), o keliaujant su kelionių agentūra dažniau renkasi individualios kelionės paketą, nei grupinį.</vt:lpstr>
      <vt:lpstr>Informacijos šaltiniai</vt:lpstr>
      <vt:lpstr>7 iš 10 respondentų planuodami kelionę vadovavosi artimos aplinkos rekomendacijomis (draugų, šeimos ar kolegų). Trečdalis informacijos ieškojo Lithuania.travel, o mažesnė dalis naudojosi paieškos sistema.</vt:lpstr>
      <vt:lpstr>Motyvai aplankyti Lietuvą</vt:lpstr>
      <vt:lpstr>8 iš 10 respondentų teigė, kad jų pasirinkimą apsilankyti Lietuvoje labiausiai lėmė lengvas atvykimas,  tradicinio maisto išbandymas ir Lietuvos gamtos tyrinėjimas.</vt:lpstr>
      <vt:lpstr>Apgyvendinimas, transportas</vt:lpstr>
      <vt:lpstr>Respondentų pasirinkimai rodo, kad dažniausiai viešnagės Lietuvoje metu buvo apsistojama viešbučiuose (42 %), taip pat nemaža dalis rinkosi SPA ar reabilitacijos centrus (40 %). Dauguma respondentų į Lietuvą atvyko lėktuvu, tačiau dalis jų iki Lietuvos keliavo ir kitomis transporto priemonėmis.</vt:lpstr>
      <vt:lpstr>Kelionės trukmė ir biudžetas</vt:lpstr>
      <vt:lpstr>Didžiausia keliautojų dalis Lietuvoje apsistojo 10 ar daugiau naktų, penktadalis 2 naktims.</vt:lpstr>
      <vt:lpstr>Dauguma respondentų Lietuvoje planuoja išleisti nuo 501 iki 1 000 eurų. Penktadalis nurodė planuojamas išlaidas nuo 301 iki 500 eurų, 23 % – daugiau nei 1000 eurų.</vt:lpstr>
      <vt:lpstr>Kelionės veiklos</vt:lpstr>
      <vt:lpstr>Populiariausios veiklos kelionių Lietuvoje metu – ramus poilsis gamtoje, sveikatos turizmas ir tradicinių patiekalų ragavimas.</vt:lpstr>
      <vt:lpstr>Daugiau nei trečdalis kaip pagrindinį kelionės tikslą rinkosi sveikatos turizmą, 14 % – pažintinių vietų lankymą didmiesčiuose.</vt:lpstr>
      <vt:lpstr>Geriausiai įvertintos veiklos viešnagės Lietuvoje metu – mažų miestelių ir kaimų lankymas, pramogų parkai, sveikatos ir medicinos turizmas, naktinis gyvenimas, vandens pramogos ir dviračių kelionės.</vt:lpstr>
      <vt:lpstr>Patirties vertinimas</vt:lpstr>
      <vt:lpstr>9 iš 10 respondentų viešėdami Lietuvoje geriausiai įvertino galimybę susikalbėti angliškai ar kitomis plačiai vartojamomis kalbomis bei gatvių švara, 8 iš 10 – saugumo jausmą ir vietinių gyventojų draugiškumą.</vt:lpstr>
      <vt:lpstr>Net 8 iš 10 keliautojų teigia, kad viešnagė Lietuvoje viršijo ar net gerokai viršijo jų lūkesčius.</vt:lpstr>
      <vt:lpstr>Net 9 iš 10 keliautojų savo įspūdį tiek apie kelionę, tiek apie Lietuvą vertina teigiamai. </vt:lpstr>
      <vt:lpstr>Respondentų vertinimai rodo aukštą rekomendavimo lygį – net 95 % keliautojų skyrė 8–10 balų. Dauguma respondentų taip pat nurodė, kad labai tikėtina, jog jie vėl apsilankys Lietuvoje.</vt:lpstr>
      <vt:lpstr>Keliautojų atsiliepimai</vt:lpstr>
      <vt:lpstr>Respondentus labiausiai sužavėjo Lietuvos gamta, žmonių svetingumas ir draugiškumas, turtinga istorija, tradicijos bei muziejai.</vt:lpstr>
      <vt:lpstr>Dauguma respondentų nurodė, kad viešnagės Lietuvoje metu jiems nieko netrūko – priešingai, daugelis akcentavo privalumus. Vis dėlto tarp atsakymų pasitaikė pastabų dėl susikalbėjimo sunkumų, prastų oro sąlygų ir kitų smulkesnių nepatogumų.</vt:lpstr>
      <vt:lpstr>Apibendrinimas ir išvados</vt:lpstr>
      <vt:lpstr>Apibendrinimas ir išvados</vt:lpstr>
      <vt:lpstr>Apibendrinimas ir išvados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Kamile Korsakaite</dc:creator>
  <cp:lastModifiedBy>Kristina Zalevskaja</cp:lastModifiedBy>
  <cp:revision>16</cp:revision>
  <dcterms:created xsi:type="dcterms:W3CDTF">2023-08-08T13:37:09Z</dcterms:created>
  <dcterms:modified xsi:type="dcterms:W3CDTF">2025-12-15T18:16:25Z</dcterms:modified>
</cp:coreProperties>
</file>